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4004" r:id="rId1"/>
  </p:sldMasterIdLst>
  <p:notesMasterIdLst>
    <p:notesMasterId r:id="rId5"/>
  </p:notesMasterIdLst>
  <p:handoutMasterIdLst>
    <p:handoutMasterId r:id="rId6"/>
  </p:handoutMasterIdLst>
  <p:sldIdLst>
    <p:sldId id="300" r:id="rId2"/>
    <p:sldId id="297" r:id="rId3"/>
    <p:sldId id="298" r:id="rId4"/>
  </p:sldIdLst>
  <p:sldSz cx="9144000" cy="6858000" type="screen4x3"/>
  <p:notesSz cx="6735763" cy="9866313"/>
  <p:defaultTextStyle>
    <a:defPPr>
      <a:defRPr lang="ja-JP"/>
    </a:defPPr>
    <a:lvl1pPr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1pPr>
    <a:lvl2pPr marL="4572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07" userDrawn="1">
          <p15:clr>
            <a:srgbClr val="A4A3A4"/>
          </p15:clr>
        </p15:guide>
        <p15:guide id="2" pos="2122" userDrawn="1">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2" name="作成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CC"/>
    <a:srgbClr val="3333FF"/>
    <a:srgbClr val="3366FF"/>
    <a:srgbClr val="0070C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534" autoAdjust="0"/>
    <p:restoredTop sz="94660"/>
  </p:normalViewPr>
  <p:slideViewPr>
    <p:cSldViewPr>
      <p:cViewPr varScale="1">
        <p:scale>
          <a:sx n="102" d="100"/>
          <a:sy n="102" d="100"/>
        </p:scale>
        <p:origin x="2352" y="9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varScale="1">
        <p:scale>
          <a:sx n="74" d="100"/>
          <a:sy n="74" d="100"/>
        </p:scale>
        <p:origin x="-2172" y="-102"/>
      </p:cViewPr>
      <p:guideLst>
        <p:guide orient="horz" pos="3107"/>
        <p:guide pos="212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commentAuthors" Target="commentAuthors.xml"/><Relationship Id="rId12" Type="http://schemas.microsoft.com/office/2018/10/relationships/authors" Target="author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11" Type="http://schemas.openxmlformats.org/officeDocument/2006/relationships/tableStyles" Target="tableStyles.xml"/><Relationship Id="rId5" Type="http://schemas.openxmlformats.org/officeDocument/2006/relationships/notesMaster" Target="notesMasters/notesMaster1.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584624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20193" cy="493237"/>
          </a:xfrm>
          <a:prstGeom prst="rect">
            <a:avLst/>
          </a:prstGeom>
        </p:spPr>
        <p:txBody>
          <a:bodyPr vert="horz" lIns="91434" tIns="45717" rIns="91434" bIns="45717" rtlCol="0"/>
          <a:lstStyle>
            <a:lvl1pPr algn="l" eaLnBrk="1" hangingPunct="1">
              <a:defRPr sz="1200">
                <a:latin typeface="Arial" charset="0"/>
                <a:ea typeface="ＭＳ Ｐゴシック" charset="-128"/>
              </a:defRPr>
            </a:lvl1pPr>
          </a:lstStyle>
          <a:p>
            <a:pPr>
              <a:defRPr/>
            </a:pPr>
            <a:endParaRPr lang="ja-JP" altLang="en-US"/>
          </a:p>
        </p:txBody>
      </p:sp>
      <p:sp>
        <p:nvSpPr>
          <p:cNvPr id="3" name="日付プレースホルダ 2"/>
          <p:cNvSpPr>
            <a:spLocks noGrp="1"/>
          </p:cNvSpPr>
          <p:nvPr>
            <p:ph type="dt" idx="1"/>
          </p:nvPr>
        </p:nvSpPr>
        <p:spPr>
          <a:xfrm>
            <a:off x="3814000" y="0"/>
            <a:ext cx="2920193" cy="493237"/>
          </a:xfrm>
          <a:prstGeom prst="rect">
            <a:avLst/>
          </a:prstGeom>
        </p:spPr>
        <p:txBody>
          <a:bodyPr vert="horz" lIns="91434" tIns="45717" rIns="91434" bIns="45717" rtlCol="0"/>
          <a:lstStyle>
            <a:lvl1pPr algn="r" eaLnBrk="1" hangingPunct="1">
              <a:defRPr sz="1200">
                <a:latin typeface="Arial" charset="0"/>
                <a:ea typeface="ＭＳ Ｐゴシック" charset="-128"/>
              </a:defRPr>
            </a:lvl1pPr>
          </a:lstStyle>
          <a:p>
            <a:pPr>
              <a:defRPr/>
            </a:pPr>
            <a:fld id="{AA67C262-8B7F-40D1-BC5F-844DAA1D5EA5}" type="datetimeFigureOut">
              <a:rPr lang="ja-JP" altLang="en-US"/>
              <a:pPr>
                <a:defRPr/>
              </a:pPr>
              <a:t>2025/10/1</a:t>
            </a:fld>
            <a:endParaRPr lang="ja-JP" altLang="en-US"/>
          </a:p>
        </p:txBody>
      </p:sp>
      <p:sp>
        <p:nvSpPr>
          <p:cNvPr id="4" name="スライド イメージ プレースホルダ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434" tIns="45717" rIns="91434" bIns="45717" rtlCol="0" anchor="ctr"/>
          <a:lstStyle/>
          <a:p>
            <a:pPr lvl="0"/>
            <a:endParaRPr lang="ja-JP" altLang="en-US" noProof="0"/>
          </a:p>
        </p:txBody>
      </p:sp>
      <p:sp>
        <p:nvSpPr>
          <p:cNvPr id="5" name="ノート プレースホルダ 4"/>
          <p:cNvSpPr>
            <a:spLocks noGrp="1"/>
          </p:cNvSpPr>
          <p:nvPr>
            <p:ph type="body" sz="quarter" idx="3"/>
          </p:nvPr>
        </p:nvSpPr>
        <p:spPr>
          <a:xfrm>
            <a:off x="672320" y="4686538"/>
            <a:ext cx="5391124" cy="4440707"/>
          </a:xfrm>
          <a:prstGeom prst="rect">
            <a:avLst/>
          </a:prstGeom>
        </p:spPr>
        <p:txBody>
          <a:bodyPr vert="horz" lIns="91434" tIns="45717" rIns="91434" bIns="45717" rtlCol="0">
            <a:normAutofit/>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6" name="フッター プレースホルダ 5"/>
          <p:cNvSpPr>
            <a:spLocks noGrp="1"/>
          </p:cNvSpPr>
          <p:nvPr>
            <p:ph type="ftr" sz="quarter" idx="4"/>
          </p:nvPr>
        </p:nvSpPr>
        <p:spPr>
          <a:xfrm>
            <a:off x="0" y="9371501"/>
            <a:ext cx="2920193" cy="493236"/>
          </a:xfrm>
          <a:prstGeom prst="rect">
            <a:avLst/>
          </a:prstGeom>
        </p:spPr>
        <p:txBody>
          <a:bodyPr vert="horz" lIns="91434" tIns="45717" rIns="91434" bIns="45717" rtlCol="0" anchor="b"/>
          <a:lstStyle>
            <a:lvl1pPr algn="l" eaLnBrk="1" hangingPunct="1">
              <a:defRPr sz="1200">
                <a:latin typeface="Arial" charset="0"/>
                <a:ea typeface="ＭＳ Ｐゴシック" charset="-128"/>
              </a:defRPr>
            </a:lvl1pPr>
          </a:lstStyle>
          <a:p>
            <a:pPr>
              <a:defRPr/>
            </a:pPr>
            <a:endParaRPr lang="ja-JP" altLang="en-US"/>
          </a:p>
        </p:txBody>
      </p:sp>
      <p:sp>
        <p:nvSpPr>
          <p:cNvPr id="7" name="スライド番号プレースホルダ 6"/>
          <p:cNvSpPr>
            <a:spLocks noGrp="1"/>
          </p:cNvSpPr>
          <p:nvPr>
            <p:ph type="sldNum" sz="quarter" idx="5"/>
          </p:nvPr>
        </p:nvSpPr>
        <p:spPr>
          <a:xfrm>
            <a:off x="3814000" y="9371501"/>
            <a:ext cx="2920193" cy="493236"/>
          </a:xfrm>
          <a:prstGeom prst="rect">
            <a:avLst/>
          </a:prstGeom>
        </p:spPr>
        <p:txBody>
          <a:bodyPr vert="horz" wrap="square" lIns="91434" tIns="45717" rIns="91434" bIns="45717" numCol="1" anchor="b" anchorCtr="0" compatLnSpc="1">
            <a:prstTxWarp prst="textNoShape">
              <a:avLst/>
            </a:prstTxWarp>
          </a:bodyPr>
          <a:lstStyle>
            <a:lvl1pPr algn="r" eaLnBrk="1" hangingPunct="1">
              <a:defRPr sz="1200" smtClean="0"/>
            </a:lvl1pPr>
          </a:lstStyle>
          <a:p>
            <a:pPr>
              <a:defRPr/>
            </a:pPr>
            <a:fld id="{243CDBA8-714F-4D1E-884E-3A89AC9628BE}" type="slidenum">
              <a:rPr lang="ja-JP" altLang="en-US"/>
              <a:pPr>
                <a:defRPr/>
              </a:pPr>
              <a:t>‹#›</a:t>
            </a:fld>
            <a:endParaRPr lang="ja-JP" altLang="en-US"/>
          </a:p>
        </p:txBody>
      </p:sp>
    </p:spTree>
    <p:extLst>
      <p:ext uri="{BB962C8B-B14F-4D97-AF65-F5344CB8AC3E}">
        <p14:creationId xmlns:p14="http://schemas.microsoft.com/office/powerpoint/2010/main" val="321082278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mn-lt"/>
        <a:ea typeface="+mn-ea"/>
        <a:cs typeface="+mn-cs"/>
      </a:defRPr>
    </a:lvl1pPr>
    <a:lvl2pPr marL="457200" algn="l" rtl="0" eaLnBrk="0" fontAlgn="base" hangingPunct="0">
      <a:spcBef>
        <a:spcPct val="30000"/>
      </a:spcBef>
      <a:spcAft>
        <a:spcPct val="0"/>
      </a:spcAft>
      <a:defRPr kumimoji="1" sz="1200" kern="1200">
        <a:solidFill>
          <a:schemeClr val="tx1"/>
        </a:solidFill>
        <a:latin typeface="+mn-lt"/>
        <a:ea typeface="+mn-ea"/>
        <a:cs typeface="+mn-cs"/>
      </a:defRPr>
    </a:lvl2pPr>
    <a:lvl3pPr marL="914400" algn="l" rtl="0" eaLnBrk="0" fontAlgn="base" hangingPunct="0">
      <a:spcBef>
        <a:spcPct val="30000"/>
      </a:spcBef>
      <a:spcAft>
        <a:spcPct val="0"/>
      </a:spcAft>
      <a:defRPr kumimoji="1" sz="1200" kern="1200">
        <a:solidFill>
          <a:schemeClr val="tx1"/>
        </a:solidFill>
        <a:latin typeface="+mn-lt"/>
        <a:ea typeface="+mn-ea"/>
        <a:cs typeface="+mn-cs"/>
      </a:defRPr>
    </a:lvl3pPr>
    <a:lvl4pPr marL="1371600" algn="l" rtl="0" eaLnBrk="0" fontAlgn="base" hangingPunct="0">
      <a:spcBef>
        <a:spcPct val="30000"/>
      </a:spcBef>
      <a:spcAft>
        <a:spcPct val="0"/>
      </a:spcAft>
      <a:defRPr kumimoji="1" sz="1200" kern="1200">
        <a:solidFill>
          <a:schemeClr val="tx1"/>
        </a:solidFill>
        <a:latin typeface="+mn-lt"/>
        <a:ea typeface="+mn-ea"/>
        <a:cs typeface="+mn-cs"/>
      </a:defRPr>
    </a:lvl4pPr>
    <a:lvl5pPr marL="1828800" algn="l" rtl="0" eaLnBrk="0" fontAlgn="base" hangingPunct="0">
      <a:spcBef>
        <a:spcPct val="30000"/>
      </a:spcBef>
      <a:spcAft>
        <a:spcPct val="0"/>
      </a:spcAft>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 サブタイトルの書式設定</a:t>
            </a:r>
          </a:p>
        </p:txBody>
      </p:sp>
      <p:sp>
        <p:nvSpPr>
          <p:cNvPr id="4" name="日付プレースホルダ 3"/>
          <p:cNvSpPr>
            <a:spLocks noGrp="1"/>
          </p:cNvSpPr>
          <p:nvPr>
            <p:ph type="dt" sz="half" idx="10"/>
          </p:nvPr>
        </p:nvSpPr>
        <p:spPr/>
        <p:txBody>
          <a:bodyPr/>
          <a:lstStyle>
            <a:lvl1pPr>
              <a:defRPr/>
            </a:lvl1pPr>
          </a:lstStyle>
          <a:p>
            <a:pPr>
              <a:defRPr/>
            </a:pPr>
            <a:endParaRPr lang="en-US" altLang="ja-JP"/>
          </a:p>
        </p:txBody>
      </p:sp>
      <p:sp>
        <p:nvSpPr>
          <p:cNvPr id="5" name="フッター プレースホルダ 4"/>
          <p:cNvSpPr>
            <a:spLocks noGrp="1"/>
          </p:cNvSpPr>
          <p:nvPr>
            <p:ph type="ftr" sz="quarter" idx="11"/>
          </p:nvPr>
        </p:nvSpPr>
        <p:spPr/>
        <p:txBody>
          <a:bodyPr/>
          <a:lstStyle>
            <a:lvl1pPr>
              <a:defRPr/>
            </a:lvl1pPr>
          </a:lstStyle>
          <a:p>
            <a:pPr>
              <a:defRPr/>
            </a:pPr>
            <a:endParaRPr lang="en-US" altLang="ja-JP"/>
          </a:p>
        </p:txBody>
      </p:sp>
      <p:sp>
        <p:nvSpPr>
          <p:cNvPr id="6" name="スライド番号プレースホルダ 5"/>
          <p:cNvSpPr>
            <a:spLocks noGrp="1"/>
          </p:cNvSpPr>
          <p:nvPr>
            <p:ph type="sldNum" sz="quarter" idx="12"/>
          </p:nvPr>
        </p:nvSpPr>
        <p:spPr/>
        <p:txBody>
          <a:bodyPr/>
          <a:lstStyle>
            <a:lvl1pPr>
              <a:defRPr/>
            </a:lvl1pPr>
          </a:lstStyle>
          <a:p>
            <a:pPr>
              <a:defRPr/>
            </a:pPr>
            <a:fld id="{E3DB91A7-1AAA-47F9-889D-8C3949C9273B}" type="slidenum">
              <a:rPr lang="en-US" altLang="ja-JP"/>
              <a:pPr>
                <a:defRPr/>
              </a:pPr>
              <a:t>‹#›</a:t>
            </a:fld>
            <a:endParaRPr lang="en-US" altLang="ja-JP"/>
          </a:p>
        </p:txBody>
      </p:sp>
    </p:spTree>
    <p:extLst>
      <p:ext uri="{BB962C8B-B14F-4D97-AF65-F5344CB8AC3E}">
        <p14:creationId xmlns:p14="http://schemas.microsoft.com/office/powerpoint/2010/main" val="4211777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pPr>
              <a:defRPr/>
            </a:pPr>
            <a:endParaRPr lang="en-US" altLang="ja-JP"/>
          </a:p>
        </p:txBody>
      </p:sp>
      <p:sp>
        <p:nvSpPr>
          <p:cNvPr id="5" name="フッター プレースホルダ 4"/>
          <p:cNvSpPr>
            <a:spLocks noGrp="1"/>
          </p:cNvSpPr>
          <p:nvPr>
            <p:ph type="ftr" sz="quarter" idx="11"/>
          </p:nvPr>
        </p:nvSpPr>
        <p:spPr/>
        <p:txBody>
          <a:bodyPr/>
          <a:lstStyle>
            <a:lvl1pPr>
              <a:defRPr/>
            </a:lvl1pPr>
          </a:lstStyle>
          <a:p>
            <a:pPr>
              <a:defRPr/>
            </a:pPr>
            <a:endParaRPr lang="en-US" altLang="ja-JP"/>
          </a:p>
        </p:txBody>
      </p:sp>
      <p:sp>
        <p:nvSpPr>
          <p:cNvPr id="6" name="スライド番号プレースホルダ 5"/>
          <p:cNvSpPr>
            <a:spLocks noGrp="1"/>
          </p:cNvSpPr>
          <p:nvPr>
            <p:ph type="sldNum" sz="quarter" idx="12"/>
          </p:nvPr>
        </p:nvSpPr>
        <p:spPr/>
        <p:txBody>
          <a:bodyPr/>
          <a:lstStyle>
            <a:lvl1pPr>
              <a:defRPr/>
            </a:lvl1pPr>
          </a:lstStyle>
          <a:p>
            <a:pPr>
              <a:defRPr/>
            </a:pPr>
            <a:fld id="{93301DBB-9E81-42B0-A2CB-CE37B1B641AD}" type="slidenum">
              <a:rPr lang="en-US" altLang="ja-JP"/>
              <a:pPr>
                <a:defRPr/>
              </a:pPr>
              <a:t>‹#›</a:t>
            </a:fld>
            <a:endParaRPr lang="en-US" altLang="ja-JP"/>
          </a:p>
        </p:txBody>
      </p:sp>
    </p:spTree>
    <p:extLst>
      <p:ext uri="{BB962C8B-B14F-4D97-AF65-F5344CB8AC3E}">
        <p14:creationId xmlns:p14="http://schemas.microsoft.com/office/powerpoint/2010/main" val="42141745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pPr>
              <a:defRPr/>
            </a:pPr>
            <a:endParaRPr lang="en-US" altLang="ja-JP"/>
          </a:p>
        </p:txBody>
      </p:sp>
      <p:sp>
        <p:nvSpPr>
          <p:cNvPr id="5" name="フッター プレースホルダ 4"/>
          <p:cNvSpPr>
            <a:spLocks noGrp="1"/>
          </p:cNvSpPr>
          <p:nvPr>
            <p:ph type="ftr" sz="quarter" idx="11"/>
          </p:nvPr>
        </p:nvSpPr>
        <p:spPr/>
        <p:txBody>
          <a:bodyPr/>
          <a:lstStyle>
            <a:lvl1pPr>
              <a:defRPr/>
            </a:lvl1pPr>
          </a:lstStyle>
          <a:p>
            <a:pPr>
              <a:defRPr/>
            </a:pPr>
            <a:endParaRPr lang="en-US" altLang="ja-JP"/>
          </a:p>
        </p:txBody>
      </p:sp>
      <p:sp>
        <p:nvSpPr>
          <p:cNvPr id="6" name="スライド番号プレースホルダ 5"/>
          <p:cNvSpPr>
            <a:spLocks noGrp="1"/>
          </p:cNvSpPr>
          <p:nvPr>
            <p:ph type="sldNum" sz="quarter" idx="12"/>
          </p:nvPr>
        </p:nvSpPr>
        <p:spPr/>
        <p:txBody>
          <a:bodyPr/>
          <a:lstStyle>
            <a:lvl1pPr>
              <a:defRPr/>
            </a:lvl1pPr>
          </a:lstStyle>
          <a:p>
            <a:pPr>
              <a:defRPr/>
            </a:pPr>
            <a:fld id="{533AE2A5-B273-4DEA-939F-5931DA3C87A2}" type="slidenum">
              <a:rPr lang="en-US" altLang="ja-JP"/>
              <a:pPr>
                <a:defRPr/>
              </a:pPr>
              <a:t>‹#›</a:t>
            </a:fld>
            <a:endParaRPr lang="en-US" altLang="ja-JP"/>
          </a:p>
        </p:txBody>
      </p:sp>
    </p:spTree>
    <p:extLst>
      <p:ext uri="{BB962C8B-B14F-4D97-AF65-F5344CB8AC3E}">
        <p14:creationId xmlns:p14="http://schemas.microsoft.com/office/powerpoint/2010/main" val="4479410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タイトルとコンテンツ">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xfrm>
            <a:off x="8529638" y="0"/>
            <a:ext cx="614362" cy="476250"/>
          </a:xfrm>
        </p:spPr>
        <p:txBody>
          <a:bodyPr/>
          <a:lstStyle>
            <a:lvl1pPr>
              <a:defRPr smtClean="0"/>
            </a:lvl1pPr>
          </a:lstStyle>
          <a:p>
            <a:pPr>
              <a:defRPr/>
            </a:pPr>
            <a:fld id="{B227367F-66B8-480A-81F7-8FE9210366A1}" type="slidenum">
              <a:rPr lang="en-US" altLang="ja-JP"/>
              <a:pPr>
                <a:defRPr/>
              </a:pPr>
              <a:t>‹#›</a:t>
            </a:fld>
            <a:endParaRPr lang="en-US" altLang="ja-JP"/>
          </a:p>
        </p:txBody>
      </p:sp>
    </p:spTree>
    <p:extLst>
      <p:ext uri="{BB962C8B-B14F-4D97-AF65-F5344CB8AC3E}">
        <p14:creationId xmlns:p14="http://schemas.microsoft.com/office/powerpoint/2010/main" val="20525367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idx="1"/>
          </p:nvPr>
        </p:nvSpPr>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pPr>
              <a:defRPr/>
            </a:pPr>
            <a:endParaRPr lang="en-US" altLang="ja-JP"/>
          </a:p>
        </p:txBody>
      </p:sp>
      <p:sp>
        <p:nvSpPr>
          <p:cNvPr id="5" name="フッター プレースホルダ 4"/>
          <p:cNvSpPr>
            <a:spLocks noGrp="1"/>
          </p:cNvSpPr>
          <p:nvPr>
            <p:ph type="ftr" sz="quarter" idx="11"/>
          </p:nvPr>
        </p:nvSpPr>
        <p:spPr/>
        <p:txBody>
          <a:bodyPr/>
          <a:lstStyle>
            <a:lvl1pPr>
              <a:defRPr/>
            </a:lvl1pPr>
          </a:lstStyle>
          <a:p>
            <a:pPr>
              <a:defRPr/>
            </a:pPr>
            <a:endParaRPr lang="en-US" altLang="ja-JP"/>
          </a:p>
        </p:txBody>
      </p:sp>
      <p:sp>
        <p:nvSpPr>
          <p:cNvPr id="6" name="スライド番号プレースホルダ 5"/>
          <p:cNvSpPr>
            <a:spLocks noGrp="1"/>
          </p:cNvSpPr>
          <p:nvPr>
            <p:ph type="sldNum" sz="quarter" idx="12"/>
          </p:nvPr>
        </p:nvSpPr>
        <p:spPr/>
        <p:txBody>
          <a:bodyPr/>
          <a:lstStyle>
            <a:lvl1pPr>
              <a:defRPr/>
            </a:lvl1pPr>
          </a:lstStyle>
          <a:p>
            <a:pPr>
              <a:defRPr/>
            </a:pPr>
            <a:fld id="{BE90B796-96B3-4835-8061-A4C465F84B96}" type="slidenum">
              <a:rPr lang="en-US" altLang="ja-JP"/>
              <a:pPr>
                <a:defRPr/>
              </a:pPr>
              <a:t>‹#›</a:t>
            </a:fld>
            <a:endParaRPr lang="en-US" altLang="ja-JP"/>
          </a:p>
        </p:txBody>
      </p:sp>
    </p:spTree>
    <p:extLst>
      <p:ext uri="{BB962C8B-B14F-4D97-AF65-F5344CB8AC3E}">
        <p14:creationId xmlns:p14="http://schemas.microsoft.com/office/powerpoint/2010/main" val="13469784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 テキストの書式設定</a:t>
            </a:r>
          </a:p>
        </p:txBody>
      </p:sp>
      <p:sp>
        <p:nvSpPr>
          <p:cNvPr id="4" name="日付プレースホルダ 3"/>
          <p:cNvSpPr>
            <a:spLocks noGrp="1"/>
          </p:cNvSpPr>
          <p:nvPr>
            <p:ph type="dt" sz="half" idx="10"/>
          </p:nvPr>
        </p:nvSpPr>
        <p:spPr/>
        <p:txBody>
          <a:bodyPr/>
          <a:lstStyle>
            <a:lvl1pPr>
              <a:defRPr/>
            </a:lvl1pPr>
          </a:lstStyle>
          <a:p>
            <a:pPr>
              <a:defRPr/>
            </a:pPr>
            <a:endParaRPr lang="en-US" altLang="ja-JP"/>
          </a:p>
        </p:txBody>
      </p:sp>
      <p:sp>
        <p:nvSpPr>
          <p:cNvPr id="5" name="フッター プレースホルダ 4"/>
          <p:cNvSpPr>
            <a:spLocks noGrp="1"/>
          </p:cNvSpPr>
          <p:nvPr>
            <p:ph type="ftr" sz="quarter" idx="11"/>
          </p:nvPr>
        </p:nvSpPr>
        <p:spPr/>
        <p:txBody>
          <a:bodyPr/>
          <a:lstStyle>
            <a:lvl1pPr>
              <a:defRPr/>
            </a:lvl1pPr>
          </a:lstStyle>
          <a:p>
            <a:pPr>
              <a:defRPr/>
            </a:pPr>
            <a:endParaRPr lang="en-US" altLang="ja-JP"/>
          </a:p>
        </p:txBody>
      </p:sp>
      <p:sp>
        <p:nvSpPr>
          <p:cNvPr id="6" name="スライド番号プレースホルダ 5"/>
          <p:cNvSpPr>
            <a:spLocks noGrp="1"/>
          </p:cNvSpPr>
          <p:nvPr>
            <p:ph type="sldNum" sz="quarter" idx="12"/>
          </p:nvPr>
        </p:nvSpPr>
        <p:spPr/>
        <p:txBody>
          <a:bodyPr/>
          <a:lstStyle>
            <a:lvl1pPr>
              <a:defRPr/>
            </a:lvl1pPr>
          </a:lstStyle>
          <a:p>
            <a:pPr>
              <a:defRPr/>
            </a:pPr>
            <a:fld id="{11AEA5B7-B9BD-4B70-9977-8F475B4653C9}" type="slidenum">
              <a:rPr lang="en-US" altLang="ja-JP"/>
              <a:pPr>
                <a:defRPr/>
              </a:pPr>
              <a:t>‹#›</a:t>
            </a:fld>
            <a:endParaRPr lang="en-US" altLang="ja-JP"/>
          </a:p>
        </p:txBody>
      </p:sp>
    </p:spTree>
    <p:extLst>
      <p:ext uri="{BB962C8B-B14F-4D97-AF65-F5344CB8AC3E}">
        <p14:creationId xmlns:p14="http://schemas.microsoft.com/office/powerpoint/2010/main" val="22910270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 3"/>
          <p:cNvSpPr>
            <a:spLocks noGrp="1"/>
          </p:cNvSpPr>
          <p:nvPr>
            <p:ph type="dt" sz="half" idx="10"/>
          </p:nvPr>
        </p:nvSpPr>
        <p:spPr/>
        <p:txBody>
          <a:bodyPr/>
          <a:lstStyle>
            <a:lvl1pPr>
              <a:defRPr/>
            </a:lvl1pPr>
          </a:lstStyle>
          <a:p>
            <a:pPr>
              <a:defRPr/>
            </a:pPr>
            <a:endParaRPr lang="en-US" altLang="ja-JP"/>
          </a:p>
        </p:txBody>
      </p:sp>
      <p:sp>
        <p:nvSpPr>
          <p:cNvPr id="6" name="フッター プレースホルダ 4"/>
          <p:cNvSpPr>
            <a:spLocks noGrp="1"/>
          </p:cNvSpPr>
          <p:nvPr>
            <p:ph type="ftr" sz="quarter" idx="11"/>
          </p:nvPr>
        </p:nvSpPr>
        <p:spPr/>
        <p:txBody>
          <a:bodyPr/>
          <a:lstStyle>
            <a:lvl1pPr>
              <a:defRPr/>
            </a:lvl1pPr>
          </a:lstStyle>
          <a:p>
            <a:pPr>
              <a:defRPr/>
            </a:pPr>
            <a:endParaRPr lang="en-US" altLang="ja-JP"/>
          </a:p>
        </p:txBody>
      </p:sp>
      <p:sp>
        <p:nvSpPr>
          <p:cNvPr id="7" name="スライド番号プレースホルダ 5"/>
          <p:cNvSpPr>
            <a:spLocks noGrp="1"/>
          </p:cNvSpPr>
          <p:nvPr>
            <p:ph type="sldNum" sz="quarter" idx="12"/>
          </p:nvPr>
        </p:nvSpPr>
        <p:spPr/>
        <p:txBody>
          <a:bodyPr/>
          <a:lstStyle>
            <a:lvl1pPr>
              <a:defRPr/>
            </a:lvl1pPr>
          </a:lstStyle>
          <a:p>
            <a:pPr>
              <a:defRPr/>
            </a:pPr>
            <a:fld id="{A43C5C7D-341F-4E72-B99F-74E86BE270F9}" type="slidenum">
              <a:rPr lang="en-US" altLang="ja-JP"/>
              <a:pPr>
                <a:defRPr/>
              </a:pPr>
              <a:t>‹#›</a:t>
            </a:fld>
            <a:endParaRPr lang="en-US" altLang="ja-JP"/>
          </a:p>
        </p:txBody>
      </p:sp>
    </p:spTree>
    <p:extLst>
      <p:ext uri="{BB962C8B-B14F-4D97-AF65-F5344CB8AC3E}">
        <p14:creationId xmlns:p14="http://schemas.microsoft.com/office/powerpoint/2010/main" val="35129467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 3"/>
          <p:cNvSpPr>
            <a:spLocks noGrp="1"/>
          </p:cNvSpPr>
          <p:nvPr>
            <p:ph type="dt" sz="half" idx="10"/>
          </p:nvPr>
        </p:nvSpPr>
        <p:spPr/>
        <p:txBody>
          <a:bodyPr/>
          <a:lstStyle>
            <a:lvl1pPr>
              <a:defRPr/>
            </a:lvl1pPr>
          </a:lstStyle>
          <a:p>
            <a:pPr>
              <a:defRPr/>
            </a:pPr>
            <a:endParaRPr lang="en-US" altLang="ja-JP"/>
          </a:p>
        </p:txBody>
      </p:sp>
      <p:sp>
        <p:nvSpPr>
          <p:cNvPr id="8" name="フッター プレースホルダ 4"/>
          <p:cNvSpPr>
            <a:spLocks noGrp="1"/>
          </p:cNvSpPr>
          <p:nvPr>
            <p:ph type="ftr" sz="quarter" idx="11"/>
          </p:nvPr>
        </p:nvSpPr>
        <p:spPr/>
        <p:txBody>
          <a:bodyPr/>
          <a:lstStyle>
            <a:lvl1pPr>
              <a:defRPr/>
            </a:lvl1pPr>
          </a:lstStyle>
          <a:p>
            <a:pPr>
              <a:defRPr/>
            </a:pPr>
            <a:endParaRPr lang="en-US" altLang="ja-JP"/>
          </a:p>
        </p:txBody>
      </p:sp>
      <p:sp>
        <p:nvSpPr>
          <p:cNvPr id="9" name="スライド番号プレースホルダ 5"/>
          <p:cNvSpPr>
            <a:spLocks noGrp="1"/>
          </p:cNvSpPr>
          <p:nvPr>
            <p:ph type="sldNum" sz="quarter" idx="12"/>
          </p:nvPr>
        </p:nvSpPr>
        <p:spPr/>
        <p:txBody>
          <a:bodyPr/>
          <a:lstStyle>
            <a:lvl1pPr>
              <a:defRPr/>
            </a:lvl1pPr>
          </a:lstStyle>
          <a:p>
            <a:pPr>
              <a:defRPr/>
            </a:pPr>
            <a:fld id="{F32C7DFB-C2D7-4B4E-97C1-A9113EF8CACD}" type="slidenum">
              <a:rPr lang="en-US" altLang="ja-JP"/>
              <a:pPr>
                <a:defRPr/>
              </a:pPr>
              <a:t>‹#›</a:t>
            </a:fld>
            <a:endParaRPr lang="en-US" altLang="ja-JP"/>
          </a:p>
        </p:txBody>
      </p:sp>
    </p:spTree>
    <p:extLst>
      <p:ext uri="{BB962C8B-B14F-4D97-AF65-F5344CB8AC3E}">
        <p14:creationId xmlns:p14="http://schemas.microsoft.com/office/powerpoint/2010/main" val="26333838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19256" cy="562074"/>
          </a:xfrm>
        </p:spPr>
        <p:txBody>
          <a:bodyPr>
            <a:noAutofit/>
          </a:bodyPr>
          <a:lstStyle>
            <a:lvl1pPr algn="l">
              <a:defRPr sz="3600"/>
            </a:lvl1pPr>
          </a:lstStyle>
          <a:p>
            <a:r>
              <a:rPr lang="ja-JP" altLang="en-US" dirty="0"/>
              <a:t>マスタ タイトルの書式設定</a:t>
            </a:r>
          </a:p>
        </p:txBody>
      </p:sp>
      <p:sp>
        <p:nvSpPr>
          <p:cNvPr id="3" name="スライド番号プレースホルダ 4"/>
          <p:cNvSpPr>
            <a:spLocks noGrp="1"/>
          </p:cNvSpPr>
          <p:nvPr>
            <p:ph type="sldNum" sz="quarter" idx="10"/>
          </p:nvPr>
        </p:nvSpPr>
        <p:spPr>
          <a:xfrm>
            <a:off x="8388350" y="115888"/>
            <a:ext cx="658813" cy="341312"/>
          </a:xfrm>
        </p:spPr>
        <p:txBody>
          <a:bodyPr/>
          <a:lstStyle>
            <a:lvl1pPr>
              <a:defRPr smtClean="0"/>
            </a:lvl1pPr>
          </a:lstStyle>
          <a:p>
            <a:pPr>
              <a:defRPr/>
            </a:pPr>
            <a:fld id="{3816FD1F-9CD6-4B5F-8F2B-18143C713A04}" type="slidenum">
              <a:rPr lang="en-US" altLang="ja-JP"/>
              <a:pPr>
                <a:defRPr/>
              </a:pPr>
              <a:t>‹#›</a:t>
            </a:fld>
            <a:endParaRPr lang="en-US" altLang="ja-JP"/>
          </a:p>
        </p:txBody>
      </p:sp>
    </p:spTree>
    <p:extLst>
      <p:ext uri="{BB962C8B-B14F-4D97-AF65-F5344CB8AC3E}">
        <p14:creationId xmlns:p14="http://schemas.microsoft.com/office/powerpoint/2010/main" val="23988739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3"/>
          <p:cNvSpPr>
            <a:spLocks noGrp="1"/>
          </p:cNvSpPr>
          <p:nvPr>
            <p:ph type="dt" sz="half" idx="10"/>
          </p:nvPr>
        </p:nvSpPr>
        <p:spPr/>
        <p:txBody>
          <a:bodyPr/>
          <a:lstStyle>
            <a:lvl1pPr>
              <a:defRPr/>
            </a:lvl1pPr>
          </a:lstStyle>
          <a:p>
            <a:pPr>
              <a:defRPr/>
            </a:pPr>
            <a:endParaRPr lang="en-US" altLang="ja-JP"/>
          </a:p>
        </p:txBody>
      </p:sp>
      <p:sp>
        <p:nvSpPr>
          <p:cNvPr id="3" name="フッター プレースホルダ 4"/>
          <p:cNvSpPr>
            <a:spLocks noGrp="1"/>
          </p:cNvSpPr>
          <p:nvPr>
            <p:ph type="ftr" sz="quarter" idx="11"/>
          </p:nvPr>
        </p:nvSpPr>
        <p:spPr/>
        <p:txBody>
          <a:bodyPr/>
          <a:lstStyle>
            <a:lvl1pPr>
              <a:defRPr/>
            </a:lvl1pPr>
          </a:lstStyle>
          <a:p>
            <a:pPr>
              <a:defRPr/>
            </a:pPr>
            <a:endParaRPr lang="en-US" altLang="ja-JP"/>
          </a:p>
        </p:txBody>
      </p:sp>
      <p:sp>
        <p:nvSpPr>
          <p:cNvPr id="4" name="スライド番号プレースホルダ 5"/>
          <p:cNvSpPr>
            <a:spLocks noGrp="1"/>
          </p:cNvSpPr>
          <p:nvPr>
            <p:ph type="sldNum" sz="quarter" idx="12"/>
          </p:nvPr>
        </p:nvSpPr>
        <p:spPr/>
        <p:txBody>
          <a:bodyPr/>
          <a:lstStyle>
            <a:lvl1pPr>
              <a:defRPr/>
            </a:lvl1pPr>
          </a:lstStyle>
          <a:p>
            <a:pPr>
              <a:defRPr/>
            </a:pPr>
            <a:fld id="{31A6515A-9E95-4CAB-9075-4700B2216587}" type="slidenum">
              <a:rPr lang="en-US" altLang="ja-JP"/>
              <a:pPr>
                <a:defRPr/>
              </a:pPr>
              <a:t>‹#›</a:t>
            </a:fld>
            <a:endParaRPr lang="en-US" altLang="ja-JP"/>
          </a:p>
        </p:txBody>
      </p:sp>
    </p:spTree>
    <p:extLst>
      <p:ext uri="{BB962C8B-B14F-4D97-AF65-F5344CB8AC3E}">
        <p14:creationId xmlns:p14="http://schemas.microsoft.com/office/powerpoint/2010/main" val="22412206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endParaRPr lang="en-US" altLang="ja-JP"/>
          </a:p>
        </p:txBody>
      </p:sp>
      <p:sp>
        <p:nvSpPr>
          <p:cNvPr id="6" name="フッター プレースホルダ 4"/>
          <p:cNvSpPr>
            <a:spLocks noGrp="1"/>
          </p:cNvSpPr>
          <p:nvPr>
            <p:ph type="ftr" sz="quarter" idx="11"/>
          </p:nvPr>
        </p:nvSpPr>
        <p:spPr/>
        <p:txBody>
          <a:bodyPr/>
          <a:lstStyle>
            <a:lvl1pPr>
              <a:defRPr/>
            </a:lvl1pPr>
          </a:lstStyle>
          <a:p>
            <a:pPr>
              <a:defRPr/>
            </a:pPr>
            <a:endParaRPr lang="en-US" altLang="ja-JP"/>
          </a:p>
        </p:txBody>
      </p:sp>
      <p:sp>
        <p:nvSpPr>
          <p:cNvPr id="7" name="スライド番号プレースホルダ 5"/>
          <p:cNvSpPr>
            <a:spLocks noGrp="1"/>
          </p:cNvSpPr>
          <p:nvPr>
            <p:ph type="sldNum" sz="quarter" idx="12"/>
          </p:nvPr>
        </p:nvSpPr>
        <p:spPr/>
        <p:txBody>
          <a:bodyPr/>
          <a:lstStyle>
            <a:lvl1pPr>
              <a:defRPr/>
            </a:lvl1pPr>
          </a:lstStyle>
          <a:p>
            <a:pPr>
              <a:defRPr/>
            </a:pPr>
            <a:fld id="{78757F41-8431-4430-94FD-7517A948C719}" type="slidenum">
              <a:rPr lang="en-US" altLang="ja-JP"/>
              <a:pPr>
                <a:defRPr/>
              </a:pPr>
              <a:t>‹#›</a:t>
            </a:fld>
            <a:endParaRPr lang="en-US" altLang="ja-JP"/>
          </a:p>
        </p:txBody>
      </p:sp>
    </p:spTree>
    <p:extLst>
      <p:ext uri="{BB962C8B-B14F-4D97-AF65-F5344CB8AC3E}">
        <p14:creationId xmlns:p14="http://schemas.microsoft.com/office/powerpoint/2010/main" val="21116326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endParaRPr lang="en-US" altLang="ja-JP"/>
          </a:p>
        </p:txBody>
      </p:sp>
      <p:sp>
        <p:nvSpPr>
          <p:cNvPr id="6" name="フッター プレースホルダ 4"/>
          <p:cNvSpPr>
            <a:spLocks noGrp="1"/>
          </p:cNvSpPr>
          <p:nvPr>
            <p:ph type="ftr" sz="quarter" idx="11"/>
          </p:nvPr>
        </p:nvSpPr>
        <p:spPr/>
        <p:txBody>
          <a:bodyPr/>
          <a:lstStyle>
            <a:lvl1pPr>
              <a:defRPr/>
            </a:lvl1pPr>
          </a:lstStyle>
          <a:p>
            <a:pPr>
              <a:defRPr/>
            </a:pPr>
            <a:endParaRPr lang="en-US" altLang="ja-JP"/>
          </a:p>
        </p:txBody>
      </p:sp>
      <p:sp>
        <p:nvSpPr>
          <p:cNvPr id="7" name="スライド番号プレースホルダ 5"/>
          <p:cNvSpPr>
            <a:spLocks noGrp="1"/>
          </p:cNvSpPr>
          <p:nvPr>
            <p:ph type="sldNum" sz="quarter" idx="12"/>
          </p:nvPr>
        </p:nvSpPr>
        <p:spPr/>
        <p:txBody>
          <a:bodyPr/>
          <a:lstStyle>
            <a:lvl1pPr>
              <a:defRPr/>
            </a:lvl1pPr>
          </a:lstStyle>
          <a:p>
            <a:pPr>
              <a:defRPr/>
            </a:pPr>
            <a:fld id="{71CCEFB4-186D-4B5D-A9A8-8D8DE1E40FA6}" type="slidenum">
              <a:rPr lang="en-US" altLang="ja-JP"/>
              <a:pPr>
                <a:defRPr/>
              </a:pPr>
              <a:t>‹#›</a:t>
            </a:fld>
            <a:endParaRPr lang="en-US" altLang="ja-JP"/>
          </a:p>
        </p:txBody>
      </p:sp>
    </p:spTree>
    <p:extLst>
      <p:ext uri="{BB962C8B-B14F-4D97-AF65-F5344CB8AC3E}">
        <p14:creationId xmlns:p14="http://schemas.microsoft.com/office/powerpoint/2010/main" val="5992728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タイトル プレースホルダ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テキスト プレースホルダ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1" hangingPunct="1">
              <a:defRPr sz="1200">
                <a:solidFill>
                  <a:schemeClr val="tx1">
                    <a:tint val="75000"/>
                  </a:schemeClr>
                </a:solidFill>
                <a:latin typeface="Arial" charset="0"/>
                <a:ea typeface="ＭＳ Ｐゴシック" charset="-128"/>
              </a:defRPr>
            </a:lvl1pPr>
          </a:lstStyle>
          <a:p>
            <a:pPr>
              <a:defRPr/>
            </a:pPr>
            <a:endParaRPr lang="en-US" altLang="ja-JP"/>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hangingPunct="1">
              <a:defRPr sz="1200">
                <a:solidFill>
                  <a:schemeClr val="tx1">
                    <a:tint val="75000"/>
                  </a:schemeClr>
                </a:solidFill>
                <a:latin typeface="Arial" charset="0"/>
                <a:ea typeface="ＭＳ Ｐゴシック" charset="-128"/>
              </a:defRPr>
            </a:lvl1pPr>
          </a:lstStyle>
          <a:p>
            <a:pPr>
              <a:defRPr/>
            </a:pPr>
            <a:endParaRPr lang="en-US" altLang="ja-JP"/>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smtClean="0">
                <a:solidFill>
                  <a:srgbClr val="898989"/>
                </a:solidFill>
              </a:defRPr>
            </a:lvl1pPr>
          </a:lstStyle>
          <a:p>
            <a:pPr>
              <a:defRPr/>
            </a:pPr>
            <a:fld id="{5B50B936-6A82-484E-92F1-2EE87F5BC3EB}" type="slidenum">
              <a:rPr lang="en-US" altLang="ja-JP"/>
              <a:pPr>
                <a:defRPr/>
              </a:pPr>
              <a:t>‹#›</a:t>
            </a:fld>
            <a:endParaRPr lang="en-US" altLang="ja-JP"/>
          </a:p>
        </p:txBody>
      </p:sp>
    </p:spTree>
  </p:cSld>
  <p:clrMap bg1="lt1" tx1="dk1" bg2="lt2" tx2="dk2" accent1="accent1" accent2="accent2" accent3="accent3" accent4="accent4" accent5="accent5" accent6="accent6" hlink="hlink" folHlink="folHlink"/>
  <p:sldLayoutIdLst>
    <p:sldLayoutId id="2147484229" r:id="rId1"/>
    <p:sldLayoutId id="2147484230" r:id="rId2"/>
    <p:sldLayoutId id="2147484231" r:id="rId3"/>
    <p:sldLayoutId id="2147484232" r:id="rId4"/>
    <p:sldLayoutId id="2147484233" r:id="rId5"/>
    <p:sldLayoutId id="2147484239" r:id="rId6"/>
    <p:sldLayoutId id="2147484234" r:id="rId7"/>
    <p:sldLayoutId id="2147484235" r:id="rId8"/>
    <p:sldLayoutId id="2147484236" r:id="rId9"/>
    <p:sldLayoutId id="2147484237" r:id="rId10"/>
    <p:sldLayoutId id="2147484238" r:id="rId11"/>
    <p:sldLayoutId id="2147484241" r:id="rId12"/>
  </p:sldLayoutIdLst>
  <p:hf hdr="0" ftr="0" dt="0"/>
  <p:txStyles>
    <p:titleStyle>
      <a:lvl1pPr algn="ctr" rtl="0" eaLnBrk="0" fontAlgn="base" hangingPunct="0">
        <a:spcBef>
          <a:spcPct val="0"/>
        </a:spcBef>
        <a:spcAft>
          <a:spcPct val="0"/>
        </a:spcAft>
        <a:defRPr kumimoji="1" sz="4400" kern="1200">
          <a:solidFill>
            <a:schemeClr val="tx1"/>
          </a:solidFill>
          <a:latin typeface="+mj-lt"/>
          <a:ea typeface="+mj-ea"/>
          <a:cs typeface="+mj-cs"/>
        </a:defRPr>
      </a:lvl1pPr>
      <a:lvl2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2pPr>
      <a:lvl3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3pPr>
      <a:lvl4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4pPr>
      <a:lvl5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5pPr>
      <a:lvl6pPr marL="457200" algn="ctr" rtl="0" fontAlgn="base">
        <a:spcBef>
          <a:spcPct val="0"/>
        </a:spcBef>
        <a:spcAft>
          <a:spcPct val="0"/>
        </a:spcAft>
        <a:defRPr kumimoji="1" sz="4400">
          <a:solidFill>
            <a:schemeClr val="tx1"/>
          </a:solidFill>
          <a:latin typeface="Calibri" pitchFamily="34" charset="0"/>
          <a:ea typeface="ＭＳ Ｐゴシック" pitchFamily="50" charset="-128"/>
        </a:defRPr>
      </a:lvl6pPr>
      <a:lvl7pPr marL="914400" algn="ctr" rtl="0" fontAlgn="base">
        <a:spcBef>
          <a:spcPct val="0"/>
        </a:spcBef>
        <a:spcAft>
          <a:spcPct val="0"/>
        </a:spcAft>
        <a:defRPr kumimoji="1" sz="4400">
          <a:solidFill>
            <a:schemeClr val="tx1"/>
          </a:solidFill>
          <a:latin typeface="Calibri" pitchFamily="34" charset="0"/>
          <a:ea typeface="ＭＳ Ｐゴシック" pitchFamily="50" charset="-128"/>
        </a:defRPr>
      </a:lvl7pPr>
      <a:lvl8pPr marL="1371600" algn="ctr" rtl="0" fontAlgn="base">
        <a:spcBef>
          <a:spcPct val="0"/>
        </a:spcBef>
        <a:spcAft>
          <a:spcPct val="0"/>
        </a:spcAft>
        <a:defRPr kumimoji="1" sz="4400">
          <a:solidFill>
            <a:schemeClr val="tx1"/>
          </a:solidFill>
          <a:latin typeface="Calibri" pitchFamily="34" charset="0"/>
          <a:ea typeface="ＭＳ Ｐゴシック" pitchFamily="50" charset="-128"/>
        </a:defRPr>
      </a:lvl8pPr>
      <a:lvl9pPr marL="1828800" algn="ctr" rtl="0" fontAlgn="base">
        <a:spcBef>
          <a:spcPct val="0"/>
        </a:spcBef>
        <a:spcAft>
          <a:spcPct val="0"/>
        </a:spcAft>
        <a:defRPr kumimoji="1" sz="4400">
          <a:solidFill>
            <a:schemeClr val="tx1"/>
          </a:solidFill>
          <a:latin typeface="Calibri" pitchFamily="34" charset="0"/>
          <a:ea typeface="ＭＳ Ｐゴシック" pitchFamily="50" charset="-128"/>
        </a:defRPr>
      </a:lvl9pPr>
    </p:titleStyle>
    <p:bodyStyle>
      <a:lvl1pPr marL="342900" indent="-342900" algn="l" rtl="0" eaLnBrk="0" fontAlgn="base" hangingPunct="0">
        <a:spcBef>
          <a:spcPct val="20000"/>
        </a:spcBef>
        <a:spcAft>
          <a:spcPct val="0"/>
        </a:spcAft>
        <a:buFont typeface="Arial" panose="020B0604020202020204" pitchFamily="34" charset="0"/>
        <a:buChar char="•"/>
        <a:defRPr kumimoji="1"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08B52DAF-0528-D1F5-9F60-5548F3986953}"/>
              </a:ext>
            </a:extLst>
          </p:cNvPr>
          <p:cNvSpPr>
            <a:spLocks noGrp="1"/>
          </p:cNvSpPr>
          <p:nvPr>
            <p:ph type="sldNum" sz="quarter" idx="12"/>
          </p:nvPr>
        </p:nvSpPr>
        <p:spPr/>
        <p:txBody>
          <a:bodyPr/>
          <a:lstStyle/>
          <a:p>
            <a:pPr>
              <a:defRPr/>
            </a:pPr>
            <a:fld id="{BE90B796-96B3-4835-8061-A4C465F84B96}" type="slidenum">
              <a:rPr lang="en-US" altLang="ja-JP" smtClean="0"/>
              <a:pPr>
                <a:defRPr/>
              </a:pPr>
              <a:t>1</a:t>
            </a:fld>
            <a:endParaRPr lang="en-US" altLang="ja-JP"/>
          </a:p>
        </p:txBody>
      </p:sp>
      <p:sp>
        <p:nvSpPr>
          <p:cNvPr id="2" name="タイトル 1">
            <a:extLst>
              <a:ext uri="{FF2B5EF4-FFF2-40B4-BE49-F238E27FC236}">
                <a16:creationId xmlns:a16="http://schemas.microsoft.com/office/drawing/2014/main" id="{DCCE3793-0269-A668-A44F-F5313C7C7FA4}"/>
              </a:ext>
            </a:extLst>
          </p:cNvPr>
          <p:cNvSpPr txBox="1">
            <a:spLocks/>
          </p:cNvSpPr>
          <p:nvPr/>
        </p:nvSpPr>
        <p:spPr bwMode="auto">
          <a:xfrm>
            <a:off x="1014498" y="3083692"/>
            <a:ext cx="6812280" cy="9134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rmAutofit/>
          </a:bodyPr>
          <a:lstStyle>
            <a:lvl1pPr algn="ctr" rtl="0" eaLnBrk="0" fontAlgn="base" hangingPunct="0">
              <a:spcBef>
                <a:spcPct val="0"/>
              </a:spcBef>
              <a:spcAft>
                <a:spcPct val="0"/>
              </a:spcAft>
              <a:defRPr kumimoji="1" sz="4400" kern="1200">
                <a:solidFill>
                  <a:schemeClr val="tx1"/>
                </a:solidFill>
                <a:latin typeface="+mj-lt"/>
                <a:ea typeface="+mj-ea"/>
                <a:cs typeface="+mj-cs"/>
              </a:defRPr>
            </a:lvl1pPr>
            <a:lvl2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2pPr>
            <a:lvl3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3pPr>
            <a:lvl4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4pPr>
            <a:lvl5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5pPr>
            <a:lvl6pPr marL="457200" algn="ctr" rtl="0" fontAlgn="base">
              <a:spcBef>
                <a:spcPct val="0"/>
              </a:spcBef>
              <a:spcAft>
                <a:spcPct val="0"/>
              </a:spcAft>
              <a:defRPr kumimoji="1" sz="4400">
                <a:solidFill>
                  <a:schemeClr val="tx1"/>
                </a:solidFill>
                <a:latin typeface="Calibri" pitchFamily="34" charset="0"/>
                <a:ea typeface="ＭＳ Ｐゴシック" pitchFamily="50" charset="-128"/>
              </a:defRPr>
            </a:lvl6pPr>
            <a:lvl7pPr marL="914400" algn="ctr" rtl="0" fontAlgn="base">
              <a:spcBef>
                <a:spcPct val="0"/>
              </a:spcBef>
              <a:spcAft>
                <a:spcPct val="0"/>
              </a:spcAft>
              <a:defRPr kumimoji="1" sz="4400">
                <a:solidFill>
                  <a:schemeClr val="tx1"/>
                </a:solidFill>
                <a:latin typeface="Calibri" pitchFamily="34" charset="0"/>
                <a:ea typeface="ＭＳ Ｐゴシック" pitchFamily="50" charset="-128"/>
              </a:defRPr>
            </a:lvl7pPr>
            <a:lvl8pPr marL="1371600" algn="ctr" rtl="0" fontAlgn="base">
              <a:spcBef>
                <a:spcPct val="0"/>
              </a:spcBef>
              <a:spcAft>
                <a:spcPct val="0"/>
              </a:spcAft>
              <a:defRPr kumimoji="1" sz="4400">
                <a:solidFill>
                  <a:schemeClr val="tx1"/>
                </a:solidFill>
                <a:latin typeface="Calibri" pitchFamily="34" charset="0"/>
                <a:ea typeface="ＭＳ Ｐゴシック" pitchFamily="50" charset="-128"/>
              </a:defRPr>
            </a:lvl8pPr>
            <a:lvl9pPr marL="1828800" algn="ctr" rtl="0" fontAlgn="base">
              <a:spcBef>
                <a:spcPct val="0"/>
              </a:spcBef>
              <a:spcAft>
                <a:spcPct val="0"/>
              </a:spcAft>
              <a:defRPr kumimoji="1" sz="4400">
                <a:solidFill>
                  <a:schemeClr val="tx1"/>
                </a:solidFill>
                <a:latin typeface="Calibri" pitchFamily="34" charset="0"/>
                <a:ea typeface="ＭＳ Ｐゴシック" pitchFamily="50" charset="-128"/>
              </a:defRPr>
            </a:lvl9pPr>
          </a:lstStyle>
          <a:p>
            <a:r>
              <a:rPr lang="ja-JP" altLang="en-US" sz="3600" i="1" dirty="0"/>
              <a:t>テーマ名</a:t>
            </a:r>
          </a:p>
        </p:txBody>
      </p:sp>
      <p:sp>
        <p:nvSpPr>
          <p:cNvPr id="5" name="サブタイトル 2">
            <a:extLst>
              <a:ext uri="{FF2B5EF4-FFF2-40B4-BE49-F238E27FC236}">
                <a16:creationId xmlns:a16="http://schemas.microsoft.com/office/drawing/2014/main" id="{9AFBD0C8-F79A-D85E-8ACC-F1DAA3C5D6B6}"/>
              </a:ext>
            </a:extLst>
          </p:cNvPr>
          <p:cNvSpPr txBox="1">
            <a:spLocks/>
          </p:cNvSpPr>
          <p:nvPr/>
        </p:nvSpPr>
        <p:spPr bwMode="auto">
          <a:xfrm>
            <a:off x="3249006" y="5691170"/>
            <a:ext cx="5437794" cy="6766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lvl1pPr marL="342900" indent="-342900" algn="l" rtl="0" eaLnBrk="0" fontAlgn="base" hangingPunct="0">
              <a:spcBef>
                <a:spcPct val="20000"/>
              </a:spcBef>
              <a:spcAft>
                <a:spcPct val="0"/>
              </a:spcAft>
              <a:buFont typeface="Arial" panose="020B0604020202020204" pitchFamily="34" charset="0"/>
              <a:buChar char="•"/>
              <a:defRPr kumimoji="1"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lgn="r">
              <a:buNone/>
            </a:pPr>
            <a:r>
              <a:rPr lang="ja-JP" altLang="en-US" sz="2800" dirty="0"/>
              <a:t>○○株式会社</a:t>
            </a:r>
          </a:p>
        </p:txBody>
      </p:sp>
      <p:sp>
        <p:nvSpPr>
          <p:cNvPr id="6" name="AutoShape 2">
            <a:extLst>
              <a:ext uri="{FF2B5EF4-FFF2-40B4-BE49-F238E27FC236}">
                <a16:creationId xmlns:a16="http://schemas.microsoft.com/office/drawing/2014/main" id="{A6D20FD0-2C73-E07E-4E8E-930FE4F8CDD6}"/>
              </a:ext>
            </a:extLst>
          </p:cNvPr>
          <p:cNvSpPr>
            <a:spLocks noChangeArrowheads="1"/>
          </p:cNvSpPr>
          <p:nvPr/>
        </p:nvSpPr>
        <p:spPr bwMode="auto">
          <a:xfrm>
            <a:off x="1367341" y="4869160"/>
            <a:ext cx="3636707" cy="628182"/>
          </a:xfrm>
          <a:prstGeom prst="wedgeRoundRectCallout">
            <a:avLst>
              <a:gd name="adj1" fmla="val 72035"/>
              <a:gd name="adj2" fmla="val 103439"/>
              <a:gd name="adj3" fmla="val 16667"/>
            </a:avLst>
          </a:prstGeom>
          <a:solidFill>
            <a:srgbClr val="FFFFFF"/>
          </a:solidFill>
          <a:ln w="9525">
            <a:solidFill>
              <a:srgbClr val="0000FF"/>
            </a:solidFill>
            <a:miter lim="800000"/>
            <a:headEnd/>
            <a:tailEnd/>
          </a:ln>
        </p:spPr>
        <p:txBody>
          <a:bodyPr vert="horz" wrap="square" lIns="55721" tIns="6668" rIns="55721" bIns="6668" numCol="1" anchor="t" anchorCtr="0" compatLnSpc="1">
            <a:prstTxWarp prst="textNoShape">
              <a:avLst/>
            </a:prstTxWarp>
          </a:bodyPr>
          <a:lstStyle/>
          <a:p>
            <a:pPr defTabSz="685800" eaLnBrk="0" fontAlgn="base" hangingPunct="0">
              <a:spcBef>
                <a:spcPct val="0"/>
              </a:spcBef>
              <a:spcAft>
                <a:spcPct val="0"/>
              </a:spcAft>
            </a:pPr>
            <a:r>
              <a:rPr kumimoji="0" lang="ja-JP" altLang="en-US" sz="1350" dirty="0">
                <a:solidFill>
                  <a:srgbClr val="3333FF"/>
                </a:solidFill>
                <a:latin typeface="ＭＳ ゴシック" panose="020B0609070205080204" pitchFamily="49" charset="-128"/>
                <a:ea typeface="ＭＳ ゴシック" panose="020B0609070205080204" pitchFamily="49" charset="-128"/>
              </a:rPr>
              <a:t>幹事企業名を記載</a:t>
            </a:r>
            <a:br>
              <a:rPr kumimoji="0" lang="en-US" altLang="ja-JP" sz="1350" dirty="0">
                <a:solidFill>
                  <a:srgbClr val="3333FF"/>
                </a:solidFill>
                <a:latin typeface="ＭＳ ゴシック" panose="020B0609070205080204" pitchFamily="49" charset="-128"/>
                <a:ea typeface="ＭＳ ゴシック" panose="020B0609070205080204" pitchFamily="49" charset="-128"/>
              </a:rPr>
            </a:br>
            <a:r>
              <a:rPr kumimoji="0" lang="ja-JP" altLang="en-US" sz="1350" dirty="0">
                <a:solidFill>
                  <a:srgbClr val="3333FF"/>
                </a:solidFill>
                <a:latin typeface="ＭＳ ゴシック" panose="020B0609070205080204" pitchFamily="49" charset="-128"/>
                <a:ea typeface="ＭＳ ゴシック" panose="020B0609070205080204" pitchFamily="49" charset="-128"/>
              </a:rPr>
              <a:t>（連携する者、委託先等の記載は不要）</a:t>
            </a:r>
            <a:endParaRPr kumimoji="0" lang="en-US" altLang="ja-JP" sz="1350" dirty="0">
              <a:solidFill>
                <a:srgbClr val="3333FF"/>
              </a:solidFill>
              <a:latin typeface="ＭＳ ゴシック" panose="020B0609070205080204" pitchFamily="49" charset="-128"/>
              <a:ea typeface="ＭＳ ゴシック" panose="020B0609070205080204" pitchFamily="49" charset="-128"/>
            </a:endParaRPr>
          </a:p>
          <a:p>
            <a:pPr defTabSz="685800" eaLnBrk="0" fontAlgn="base" hangingPunct="0">
              <a:spcBef>
                <a:spcPct val="0"/>
              </a:spcBef>
              <a:spcAft>
                <a:spcPct val="0"/>
              </a:spcAft>
            </a:pPr>
            <a:endParaRPr kumimoji="0" lang="ja-JP" altLang="ja-JP" sz="1350" dirty="0">
              <a:solidFill>
                <a:srgbClr val="3333FF"/>
              </a:solidFill>
            </a:endParaRPr>
          </a:p>
        </p:txBody>
      </p:sp>
      <p:sp>
        <p:nvSpPr>
          <p:cNvPr id="7" name="タイトル 1">
            <a:extLst>
              <a:ext uri="{FF2B5EF4-FFF2-40B4-BE49-F238E27FC236}">
                <a16:creationId xmlns:a16="http://schemas.microsoft.com/office/drawing/2014/main" id="{E7E686A9-A68E-ACB5-E84D-1F7F76784129}"/>
              </a:ext>
            </a:extLst>
          </p:cNvPr>
          <p:cNvSpPr txBox="1">
            <a:spLocks/>
          </p:cNvSpPr>
          <p:nvPr/>
        </p:nvSpPr>
        <p:spPr>
          <a:xfrm>
            <a:off x="252888" y="772945"/>
            <a:ext cx="8638223" cy="2198672"/>
          </a:xfrm>
          <a:prstGeom prst="rect">
            <a:avLst/>
          </a:prstGeom>
        </p:spPr>
        <p:txBody>
          <a:bodyPr vert="horz" lIns="68580" tIns="34290" rIns="68580" bIns="34290" rtlCol="0" anchor="b">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ja-JP" altLang="en-US" sz="2400" dirty="0">
                <a:latin typeface="+mj-ea"/>
              </a:rPr>
              <a:t>「グリーンイノベーション基金事業／</a:t>
            </a:r>
            <a:endParaRPr lang="en-US" altLang="ja-JP" sz="2400" dirty="0">
              <a:latin typeface="+mj-ea"/>
            </a:endParaRPr>
          </a:p>
          <a:p>
            <a:r>
              <a:rPr lang="ja-JP" altLang="en-US" sz="2400" dirty="0">
                <a:latin typeface="+mj-ea"/>
              </a:rPr>
              <a:t>次世代型太陽電池の開発／</a:t>
            </a:r>
            <a:endParaRPr lang="en-US" altLang="ja-JP" sz="2400" dirty="0">
              <a:latin typeface="+mj-ea"/>
            </a:endParaRPr>
          </a:p>
          <a:p>
            <a:r>
              <a:rPr lang="ja-JP" altLang="en-US" sz="2400" dirty="0">
                <a:latin typeface="+mj-ea"/>
              </a:rPr>
              <a:t>④</a:t>
            </a:r>
            <a:r>
              <a:rPr lang="ja-JP" altLang="en-US" sz="2400" dirty="0">
                <a:latin typeface="ＭＳ Ｐゴシック" panose="020B0600070205080204" pitchFamily="50" charset="-128"/>
                <a:ea typeface="ＭＳ Ｐゴシック" panose="020B0600070205080204" pitchFamily="50" charset="-128"/>
              </a:rPr>
              <a:t>次世代型タンデム太陽電池量産技術実証事業</a:t>
            </a:r>
            <a:r>
              <a:rPr lang="ja-JP" altLang="en-US" sz="2400" dirty="0">
                <a:latin typeface="+mj-ea"/>
              </a:rPr>
              <a:t>」</a:t>
            </a:r>
            <a:endParaRPr lang="en-US" altLang="ja-JP" sz="2400" dirty="0">
              <a:latin typeface="+mj-ea"/>
            </a:endParaRPr>
          </a:p>
          <a:p>
            <a:endParaRPr lang="en-US" altLang="ja-JP" sz="2400" dirty="0">
              <a:latin typeface="+mj-ea"/>
            </a:endParaRPr>
          </a:p>
          <a:p>
            <a:r>
              <a:rPr lang="ja-JP" altLang="en-US" sz="2400" dirty="0">
                <a:latin typeface="ＭＳ Ｐゴシック" panose="020B0600070205080204" pitchFamily="50" charset="-128"/>
                <a:ea typeface="ＭＳ Ｐゴシック" panose="020B0600070205080204" pitchFamily="50" charset="-128"/>
              </a:rPr>
              <a:t>「④次世代型タンデム太陽電池量産技術実証事業」</a:t>
            </a:r>
            <a:endParaRPr lang="en-US" altLang="ja-JP" sz="2400" dirty="0">
              <a:latin typeface="ＭＳ Ｐゴシック" panose="020B0600070205080204" pitchFamily="50" charset="-128"/>
              <a:ea typeface="ＭＳ Ｐゴシック" panose="020B0600070205080204" pitchFamily="50" charset="-128"/>
            </a:endParaRPr>
          </a:p>
          <a:p>
            <a:r>
              <a:rPr lang="ja-JP" altLang="en-US" sz="2400" dirty="0">
                <a:latin typeface="+mj-ea"/>
              </a:rPr>
              <a:t>目標の設定</a:t>
            </a:r>
          </a:p>
        </p:txBody>
      </p:sp>
      <p:sp>
        <p:nvSpPr>
          <p:cNvPr id="8" name="スライド番号プレースホルダー 3">
            <a:extLst>
              <a:ext uri="{FF2B5EF4-FFF2-40B4-BE49-F238E27FC236}">
                <a16:creationId xmlns:a16="http://schemas.microsoft.com/office/drawing/2014/main" id="{C1438E35-4FEB-6718-C7E3-A577958B56E2}"/>
              </a:ext>
            </a:extLst>
          </p:cNvPr>
          <p:cNvSpPr txBox="1">
            <a:spLocks/>
          </p:cNvSpPr>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defPPr>
              <a:defRPr lang="ja-JP"/>
            </a:defPPr>
            <a:lvl1pPr algn="r" rtl="0" eaLnBrk="1" fontAlgn="base" hangingPunct="1">
              <a:spcBef>
                <a:spcPct val="0"/>
              </a:spcBef>
              <a:spcAft>
                <a:spcPct val="0"/>
              </a:spcAft>
              <a:defRPr kumimoji="1" sz="1200" kern="1200">
                <a:solidFill>
                  <a:srgbClr val="898989"/>
                </a:solidFill>
                <a:latin typeface="Arial" panose="020B0604020202020204" pitchFamily="34" charset="0"/>
                <a:ea typeface="ＭＳ Ｐゴシック" panose="020B0600070205080204" pitchFamily="50" charset="-128"/>
                <a:cs typeface="+mn-cs"/>
              </a:defRPr>
            </a:lvl1pPr>
            <a:lvl2pPr marL="4572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a:lstStyle>
          <a:p>
            <a:pPr>
              <a:defRPr/>
            </a:pPr>
            <a:fld id="{E3DB91A7-1AAA-47F9-889D-8C3949C9273B}" type="slidenum">
              <a:rPr lang="en-US" altLang="ja-JP" smtClean="0"/>
              <a:pPr>
                <a:defRPr/>
              </a:pPr>
              <a:t>1</a:t>
            </a:fld>
            <a:endParaRPr lang="en-US" altLang="ja-JP"/>
          </a:p>
        </p:txBody>
      </p:sp>
      <p:sp>
        <p:nvSpPr>
          <p:cNvPr id="10" name="テキスト ボックス 9">
            <a:extLst>
              <a:ext uri="{FF2B5EF4-FFF2-40B4-BE49-F238E27FC236}">
                <a16:creationId xmlns:a16="http://schemas.microsoft.com/office/drawing/2014/main" id="{FA6A2679-71B1-6075-6954-A850AFDA6B61}"/>
              </a:ext>
            </a:extLst>
          </p:cNvPr>
          <p:cNvSpPr txBox="1"/>
          <p:nvPr/>
        </p:nvSpPr>
        <p:spPr>
          <a:xfrm>
            <a:off x="432048" y="158719"/>
            <a:ext cx="1115616" cy="369332"/>
          </a:xfrm>
          <a:prstGeom prst="rect">
            <a:avLst/>
          </a:prstGeom>
          <a:noFill/>
        </p:spPr>
        <p:txBody>
          <a:bodyPr wrap="square">
            <a:spAutoFit/>
          </a:bodyPr>
          <a:lstStyle/>
          <a:p>
            <a:r>
              <a:rPr lang="ja-JP" altLang="en-US" dirty="0"/>
              <a:t>別添９</a:t>
            </a:r>
          </a:p>
        </p:txBody>
      </p:sp>
    </p:spTree>
    <p:extLst>
      <p:ext uri="{BB962C8B-B14F-4D97-AF65-F5344CB8AC3E}">
        <p14:creationId xmlns:p14="http://schemas.microsoft.com/office/powerpoint/2010/main" val="28846782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p:cNvSpPr txBox="1">
            <a:spLocks/>
          </p:cNvSpPr>
          <p:nvPr/>
        </p:nvSpPr>
        <p:spPr>
          <a:xfrm>
            <a:off x="342931" y="120374"/>
            <a:ext cx="8640000" cy="566414"/>
          </a:xfrm>
          <a:prstGeom prst="rect">
            <a:avLst/>
          </a:prstGeom>
        </p:spPr>
        <p:txBody>
          <a:bodyPr vert="horz" lIns="68580" tIns="34290" rIns="68580" bIns="34290" rtlCol="0" anchor="ctr" anchorCtr="0">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ja-JP" altLang="en-US" sz="2000" b="1" dirty="0">
                <a:latin typeface="+mn-ea"/>
                <a:ea typeface="+mn-ea"/>
              </a:rPr>
              <a:t>次世代型タンデム太陽電池量産技術実証事業発電コスト目標に関して</a:t>
            </a:r>
          </a:p>
        </p:txBody>
      </p:sp>
      <p:sp>
        <p:nvSpPr>
          <p:cNvPr id="3" name="スライド番号プレースホルダー 2">
            <a:extLst>
              <a:ext uri="{FF2B5EF4-FFF2-40B4-BE49-F238E27FC236}">
                <a16:creationId xmlns:a16="http://schemas.microsoft.com/office/drawing/2014/main" id="{DDEC473A-BE7F-64D9-EE17-65CDD239F665}"/>
              </a:ext>
            </a:extLst>
          </p:cNvPr>
          <p:cNvSpPr>
            <a:spLocks noGrp="1"/>
          </p:cNvSpPr>
          <p:nvPr>
            <p:ph type="sldNum" sz="quarter" idx="12"/>
          </p:nvPr>
        </p:nvSpPr>
        <p:spPr/>
        <p:txBody>
          <a:bodyPr/>
          <a:lstStyle/>
          <a:p>
            <a:pPr>
              <a:defRPr/>
            </a:pPr>
            <a:fld id="{E3DB91A7-1AAA-47F9-889D-8C3949C9273B}" type="slidenum">
              <a:rPr lang="en-US" altLang="ja-JP" smtClean="0"/>
              <a:pPr>
                <a:defRPr/>
              </a:pPr>
              <a:t>2</a:t>
            </a:fld>
            <a:endParaRPr lang="en-US" altLang="ja-JP"/>
          </a:p>
        </p:txBody>
      </p:sp>
      <p:sp>
        <p:nvSpPr>
          <p:cNvPr id="6" name="テキスト ボックス 5">
            <a:extLst>
              <a:ext uri="{FF2B5EF4-FFF2-40B4-BE49-F238E27FC236}">
                <a16:creationId xmlns:a16="http://schemas.microsoft.com/office/drawing/2014/main" id="{C1E319A5-B2FA-BDBC-1322-AE0F6D5F3939}"/>
              </a:ext>
            </a:extLst>
          </p:cNvPr>
          <p:cNvSpPr txBox="1"/>
          <p:nvPr/>
        </p:nvSpPr>
        <p:spPr>
          <a:xfrm>
            <a:off x="592313" y="570746"/>
            <a:ext cx="8515231" cy="584775"/>
          </a:xfrm>
          <a:prstGeom prst="rect">
            <a:avLst/>
          </a:prstGeom>
          <a:noFill/>
        </p:spPr>
        <p:txBody>
          <a:bodyPr wrap="square" lIns="91440" tIns="45720" rIns="91440" bIns="45720" anchor="t">
            <a:spAutoFit/>
          </a:bodyPr>
          <a:lstStyle/>
          <a:p>
            <a:pPr eaLnBrk="1" hangingPunct="1">
              <a:defRPr/>
            </a:pPr>
            <a:r>
              <a:rPr lang="en-US" altLang="ja-JP" sz="1600" b="1" dirty="0">
                <a:latin typeface="Arial"/>
                <a:ea typeface="ＭＳ Ｐゴシック"/>
                <a:cs typeface="Arial"/>
              </a:rPr>
              <a:t>【</a:t>
            </a:r>
            <a:r>
              <a:rPr lang="ja-JP" altLang="en-US" sz="1600" b="1" dirty="0">
                <a:latin typeface="Arial"/>
                <a:ea typeface="ＭＳ Ｐゴシック"/>
                <a:cs typeface="Arial"/>
              </a:rPr>
              <a:t>次世代型タンデム太陽電池量産技術実証事業終了時</a:t>
            </a:r>
            <a:r>
              <a:rPr lang="en-US" altLang="ja-JP" sz="1600" b="1" dirty="0">
                <a:latin typeface="Arial"/>
                <a:ea typeface="ＭＳ Ｐゴシック"/>
                <a:cs typeface="Arial"/>
              </a:rPr>
              <a:t>】</a:t>
            </a:r>
            <a:r>
              <a:rPr lang="ja-JP" altLang="en-US" sz="1600" b="1" dirty="0">
                <a:latin typeface="Arial"/>
                <a:ea typeface="ＭＳ Ｐゴシック"/>
                <a:cs typeface="Arial"/>
              </a:rPr>
              <a:t>　</a:t>
            </a:r>
            <a:endParaRPr lang="en-US" altLang="ja-JP" sz="1600" b="1" dirty="0">
              <a:latin typeface="Arial"/>
              <a:ea typeface="ＭＳ Ｐゴシック"/>
              <a:cs typeface="Arial"/>
            </a:endParaRPr>
          </a:p>
          <a:p>
            <a:pPr eaLnBrk="1" hangingPunct="1">
              <a:defRPr/>
            </a:pPr>
            <a:r>
              <a:rPr lang="en-US" altLang="ja-JP" sz="1600" b="1" dirty="0">
                <a:latin typeface="Arial"/>
                <a:ea typeface="ＭＳ Ｐゴシック"/>
                <a:cs typeface="Arial"/>
              </a:rPr>
              <a:t>2030年度</a:t>
            </a:r>
            <a:r>
              <a:rPr lang="ja-JP" altLang="en-US" sz="1600" b="1" dirty="0">
                <a:latin typeface="Arial"/>
                <a:ea typeface="ＭＳ Ｐゴシック"/>
                <a:cs typeface="Arial"/>
              </a:rPr>
              <a:t>までに、一定条件下（日射条件等）での住宅用 発電コスト</a:t>
            </a:r>
            <a:r>
              <a:rPr lang="en-US" altLang="ja-JP" sz="1600" b="1" dirty="0">
                <a:latin typeface="Arial"/>
                <a:ea typeface="ＭＳ Ｐゴシック"/>
                <a:cs typeface="Arial"/>
              </a:rPr>
              <a:t>12</a:t>
            </a:r>
            <a:r>
              <a:rPr lang="ja-JP" altLang="en-US" sz="1600" b="1" dirty="0">
                <a:latin typeface="Arial"/>
                <a:ea typeface="ＭＳ Ｐゴシック"/>
                <a:cs typeface="Arial"/>
              </a:rPr>
              <a:t>円／</a:t>
            </a:r>
            <a:r>
              <a:rPr lang="en-US" altLang="ja-JP" sz="1600" b="1" dirty="0">
                <a:latin typeface="Arial"/>
                <a:ea typeface="ＭＳ Ｐゴシック"/>
                <a:cs typeface="Arial"/>
              </a:rPr>
              <a:t>kWh</a:t>
            </a:r>
            <a:r>
              <a:rPr lang="ja-JP" altLang="en-US" sz="1600" b="1" dirty="0">
                <a:latin typeface="Arial"/>
                <a:ea typeface="ＭＳ Ｐゴシック"/>
                <a:cs typeface="Arial"/>
              </a:rPr>
              <a:t>以下</a:t>
            </a:r>
            <a:endParaRPr lang="en-US" altLang="ja-JP" sz="1600" b="1" dirty="0">
              <a:latin typeface="Arial"/>
              <a:ea typeface="ＭＳ Ｐゴシック"/>
              <a:cs typeface="Arial"/>
            </a:endParaRPr>
          </a:p>
        </p:txBody>
      </p:sp>
      <p:graphicFrame>
        <p:nvGraphicFramePr>
          <p:cNvPr id="8" name="表 4">
            <a:extLst>
              <a:ext uri="{FF2B5EF4-FFF2-40B4-BE49-F238E27FC236}">
                <a16:creationId xmlns:a16="http://schemas.microsoft.com/office/drawing/2014/main" id="{D12BE1D1-40E6-8EE4-386D-BDEBEF1FBB47}"/>
              </a:ext>
            </a:extLst>
          </p:cNvPr>
          <p:cNvGraphicFramePr>
            <a:graphicFrameLocks noGrp="1"/>
          </p:cNvGraphicFramePr>
          <p:nvPr>
            <p:extLst>
              <p:ext uri="{D42A27DB-BD31-4B8C-83A1-F6EECF244321}">
                <p14:modId xmlns:p14="http://schemas.microsoft.com/office/powerpoint/2010/main" val="3678330367"/>
              </p:ext>
            </p:extLst>
          </p:nvPr>
        </p:nvGraphicFramePr>
        <p:xfrm>
          <a:off x="674262" y="1772796"/>
          <a:ext cx="7704696" cy="4876800"/>
        </p:xfrm>
        <a:graphic>
          <a:graphicData uri="http://schemas.openxmlformats.org/drawingml/2006/table">
            <a:tbl>
              <a:tblPr firstRow="1" bandRow="1">
                <a:tableStyleId>{5940675A-B579-460E-94D1-54222C63F5DA}</a:tableStyleId>
              </a:tblPr>
              <a:tblGrid>
                <a:gridCol w="1926174">
                  <a:extLst>
                    <a:ext uri="{9D8B030D-6E8A-4147-A177-3AD203B41FA5}">
                      <a16:colId xmlns:a16="http://schemas.microsoft.com/office/drawing/2014/main" val="2710178997"/>
                    </a:ext>
                  </a:extLst>
                </a:gridCol>
                <a:gridCol w="1124411">
                  <a:extLst>
                    <a:ext uri="{9D8B030D-6E8A-4147-A177-3AD203B41FA5}">
                      <a16:colId xmlns:a16="http://schemas.microsoft.com/office/drawing/2014/main" val="2510145786"/>
                    </a:ext>
                  </a:extLst>
                </a:gridCol>
                <a:gridCol w="1197888">
                  <a:extLst>
                    <a:ext uri="{9D8B030D-6E8A-4147-A177-3AD203B41FA5}">
                      <a16:colId xmlns:a16="http://schemas.microsoft.com/office/drawing/2014/main" val="344403281"/>
                    </a:ext>
                  </a:extLst>
                </a:gridCol>
                <a:gridCol w="3456223">
                  <a:extLst>
                    <a:ext uri="{9D8B030D-6E8A-4147-A177-3AD203B41FA5}">
                      <a16:colId xmlns:a16="http://schemas.microsoft.com/office/drawing/2014/main" val="1004042363"/>
                    </a:ext>
                  </a:extLst>
                </a:gridCol>
              </a:tblGrid>
              <a:tr h="0">
                <a:tc>
                  <a:txBody>
                    <a:bodyPr/>
                    <a:lstStyle/>
                    <a:p>
                      <a:endParaRPr kumimoji="1" lang="ja-JP" altLang="en-US" sz="1400" dirty="0">
                        <a:solidFill>
                          <a:schemeClr val="tx1"/>
                        </a:solidFill>
                      </a:endParaRPr>
                    </a:p>
                  </a:txBody>
                  <a:tcPr/>
                </a:tc>
                <a:tc>
                  <a:txBody>
                    <a:bodyPr/>
                    <a:lstStyle/>
                    <a:p>
                      <a:pPr algn="ctr"/>
                      <a:r>
                        <a:rPr kumimoji="1" lang="ja-JP" altLang="en-US" sz="1400" dirty="0">
                          <a:solidFill>
                            <a:schemeClr val="tx1"/>
                          </a:solidFill>
                        </a:rPr>
                        <a:t>諸元</a:t>
                      </a:r>
                    </a:p>
                  </a:txBody>
                  <a:tcPr/>
                </a:tc>
                <a:tc>
                  <a:txBody>
                    <a:bodyPr/>
                    <a:lstStyle/>
                    <a:p>
                      <a:pPr algn="ctr"/>
                      <a:r>
                        <a:rPr kumimoji="1" lang="ja-JP" altLang="en-US" sz="1400" dirty="0">
                          <a:solidFill>
                            <a:schemeClr val="tx1"/>
                          </a:solidFill>
                        </a:rPr>
                        <a:t>単位</a:t>
                      </a:r>
                    </a:p>
                  </a:txBody>
                  <a:tcPr/>
                </a:tc>
                <a:tc>
                  <a:txBody>
                    <a:bodyPr/>
                    <a:lstStyle/>
                    <a:p>
                      <a:pPr algn="ctr"/>
                      <a:r>
                        <a:rPr kumimoji="1" lang="ja-JP" altLang="en-US" sz="1400" dirty="0">
                          <a:solidFill>
                            <a:schemeClr val="tx1"/>
                          </a:solidFill>
                        </a:rPr>
                        <a:t>備考（諸元設定の背景、前提）</a:t>
                      </a:r>
                    </a:p>
                  </a:txBody>
                  <a:tcPr/>
                </a:tc>
                <a:extLst>
                  <a:ext uri="{0D108BD9-81ED-4DB2-BD59-A6C34878D82A}">
                    <a16:rowId xmlns:a16="http://schemas.microsoft.com/office/drawing/2014/main" val="3347982535"/>
                  </a:ext>
                </a:extLst>
              </a:tr>
              <a:tr h="185420">
                <a:tc gridSpan="4">
                  <a:txBody>
                    <a:bodyPr/>
                    <a:lstStyle/>
                    <a:p>
                      <a:r>
                        <a:rPr kumimoji="1" lang="ja-JP" altLang="en-US" sz="1400" dirty="0">
                          <a:solidFill>
                            <a:schemeClr val="tx1"/>
                          </a:solidFill>
                        </a:rPr>
                        <a:t>・システム規模・諸元</a:t>
                      </a:r>
                    </a:p>
                  </a:txBody>
                  <a:tcPr/>
                </a:tc>
                <a:tc hMerge="1">
                  <a:txBody>
                    <a:bodyPr/>
                    <a:lstStyle/>
                    <a:p>
                      <a:pPr algn="ctr"/>
                      <a:endParaRPr kumimoji="1" lang="ja-JP" altLang="en-US" sz="1400" dirty="0">
                        <a:solidFill>
                          <a:schemeClr val="tx1"/>
                        </a:solidFill>
                      </a:endParaRPr>
                    </a:p>
                  </a:txBody>
                  <a:tcPr/>
                </a:tc>
                <a:tc hMerge="1">
                  <a:txBody>
                    <a:bodyPr/>
                    <a:lstStyle/>
                    <a:p>
                      <a:pPr algn="ctr"/>
                      <a:endParaRPr kumimoji="1" lang="ja-JP" altLang="en-US" sz="1400" dirty="0">
                        <a:solidFill>
                          <a:schemeClr val="tx1"/>
                        </a:solidFill>
                      </a:endParaRPr>
                    </a:p>
                  </a:txBody>
                  <a:tcPr/>
                </a:tc>
                <a:tc hMerge="1">
                  <a:txBody>
                    <a:bodyPr/>
                    <a:lstStyle/>
                    <a:p>
                      <a:pPr algn="ctr"/>
                      <a:endParaRPr kumimoji="1" lang="ja-JP" altLang="en-US" sz="1400" dirty="0">
                        <a:solidFill>
                          <a:schemeClr val="tx1"/>
                        </a:solidFill>
                      </a:endParaRPr>
                    </a:p>
                  </a:txBody>
                  <a:tcPr/>
                </a:tc>
                <a:extLst>
                  <a:ext uri="{0D108BD9-81ED-4DB2-BD59-A6C34878D82A}">
                    <a16:rowId xmlns:a16="http://schemas.microsoft.com/office/drawing/2014/main" val="2898746362"/>
                  </a:ext>
                </a:extLst>
              </a:tr>
              <a:tr h="0">
                <a:tc>
                  <a:txBody>
                    <a:bodyPr/>
                    <a:lstStyle/>
                    <a:p>
                      <a:r>
                        <a:rPr kumimoji="1" lang="ja-JP" altLang="en-US" sz="1400" dirty="0">
                          <a:solidFill>
                            <a:schemeClr val="tx1"/>
                          </a:solidFill>
                        </a:rPr>
                        <a:t>　システム規模</a:t>
                      </a:r>
                    </a:p>
                  </a:txBody>
                  <a:tcPr/>
                </a:tc>
                <a:tc>
                  <a:txBody>
                    <a:bodyPr/>
                    <a:lstStyle/>
                    <a:p>
                      <a:pPr algn="ctr"/>
                      <a:endParaRPr kumimoji="1" lang="ja-JP" altLang="en-US" sz="1400" dirty="0">
                        <a:solidFill>
                          <a:schemeClr val="tx1"/>
                        </a:solidFill>
                      </a:endParaRPr>
                    </a:p>
                  </a:txBody>
                  <a:tcPr>
                    <a:solidFill>
                      <a:srgbClr val="FFFFCC"/>
                    </a:solidFill>
                  </a:tcPr>
                </a:tc>
                <a:tc>
                  <a:txBody>
                    <a:bodyPr/>
                    <a:lstStyle/>
                    <a:p>
                      <a:pPr algn="ctr"/>
                      <a:r>
                        <a:rPr kumimoji="1" lang="en-US" altLang="ja-JP" sz="1400" dirty="0">
                          <a:solidFill>
                            <a:schemeClr val="tx1"/>
                          </a:solidFill>
                        </a:rPr>
                        <a:t>kW</a:t>
                      </a:r>
                      <a:endParaRPr kumimoji="1" lang="ja-JP" altLang="en-US" sz="1400" dirty="0">
                        <a:solidFill>
                          <a:schemeClr val="tx1"/>
                        </a:solidFill>
                      </a:endParaRPr>
                    </a:p>
                  </a:txBody>
                  <a:tcPr/>
                </a:tc>
                <a:tc>
                  <a:txBody>
                    <a:bodyPr/>
                    <a:lstStyle/>
                    <a:p>
                      <a:pPr algn="ctr"/>
                      <a:endParaRPr kumimoji="1" lang="ja-JP" altLang="en-US" sz="1400" dirty="0">
                        <a:solidFill>
                          <a:schemeClr val="tx1"/>
                        </a:solidFill>
                      </a:endParaRPr>
                    </a:p>
                  </a:txBody>
                  <a:tcPr>
                    <a:solidFill>
                      <a:srgbClr val="FFFFCC"/>
                    </a:solidFill>
                  </a:tcPr>
                </a:tc>
                <a:extLst>
                  <a:ext uri="{0D108BD9-81ED-4DB2-BD59-A6C34878D82A}">
                    <a16:rowId xmlns:a16="http://schemas.microsoft.com/office/drawing/2014/main" val="1145064882"/>
                  </a:ext>
                </a:extLst>
              </a:tr>
              <a:tr h="279400">
                <a:tc>
                  <a:txBody>
                    <a:bodyPr/>
                    <a:lstStyle/>
                    <a:p>
                      <a:r>
                        <a:rPr kumimoji="1" lang="ja-JP" altLang="en-US" sz="1400" dirty="0">
                          <a:solidFill>
                            <a:schemeClr val="tx1"/>
                          </a:solidFill>
                        </a:rPr>
                        <a:t>　変換効率</a:t>
                      </a:r>
                    </a:p>
                  </a:txBody>
                  <a:tcPr/>
                </a:tc>
                <a:tc>
                  <a:txBody>
                    <a:bodyPr/>
                    <a:lstStyle/>
                    <a:p>
                      <a:pPr algn="ctr"/>
                      <a:endParaRPr kumimoji="1" lang="ja-JP" altLang="en-US" sz="1400" dirty="0">
                        <a:solidFill>
                          <a:schemeClr val="tx1"/>
                        </a:solidFill>
                      </a:endParaRPr>
                    </a:p>
                  </a:txBody>
                  <a:tcPr>
                    <a:solidFill>
                      <a:srgbClr val="FFFFCC"/>
                    </a:solidFill>
                  </a:tcPr>
                </a:tc>
                <a:tc>
                  <a:txBody>
                    <a:bodyPr/>
                    <a:lstStyle/>
                    <a:p>
                      <a:pPr algn="ctr"/>
                      <a:r>
                        <a:rPr kumimoji="1" lang="en-US" altLang="ja-JP" sz="1400" dirty="0">
                          <a:solidFill>
                            <a:schemeClr val="tx1"/>
                          </a:solidFill>
                        </a:rPr>
                        <a:t>%</a:t>
                      </a:r>
                      <a:endParaRPr kumimoji="1" lang="ja-JP" altLang="en-US" sz="1400" dirty="0">
                        <a:solidFill>
                          <a:schemeClr val="tx1"/>
                        </a:solidFill>
                      </a:endParaRPr>
                    </a:p>
                  </a:txBody>
                  <a:tcPr/>
                </a:tc>
                <a:tc>
                  <a:txBody>
                    <a:bodyPr/>
                    <a:lstStyle/>
                    <a:p>
                      <a:pPr algn="ctr"/>
                      <a:endParaRPr kumimoji="1" lang="ja-JP" altLang="en-US" sz="1400" dirty="0">
                        <a:solidFill>
                          <a:schemeClr val="tx1"/>
                        </a:solidFill>
                      </a:endParaRPr>
                    </a:p>
                  </a:txBody>
                  <a:tcPr>
                    <a:solidFill>
                      <a:srgbClr val="FFFFCC"/>
                    </a:solidFill>
                  </a:tcPr>
                </a:tc>
                <a:extLst>
                  <a:ext uri="{0D108BD9-81ED-4DB2-BD59-A6C34878D82A}">
                    <a16:rowId xmlns:a16="http://schemas.microsoft.com/office/drawing/2014/main" val="3469346602"/>
                  </a:ext>
                </a:extLst>
              </a:tr>
              <a:tr h="223520">
                <a:tc>
                  <a:txBody>
                    <a:bodyPr/>
                    <a:lstStyle/>
                    <a:p>
                      <a:r>
                        <a:rPr kumimoji="1" lang="ja-JP" altLang="en-US" sz="1400" dirty="0">
                          <a:solidFill>
                            <a:schemeClr val="tx1"/>
                          </a:solidFill>
                        </a:rPr>
                        <a:t>　劣化率</a:t>
                      </a:r>
                    </a:p>
                  </a:txBody>
                  <a:tcPr/>
                </a:tc>
                <a:tc>
                  <a:txBody>
                    <a:bodyPr/>
                    <a:lstStyle/>
                    <a:p>
                      <a:pPr algn="ctr"/>
                      <a:endParaRPr kumimoji="1" lang="ja-JP" altLang="en-US" sz="1400" dirty="0">
                        <a:solidFill>
                          <a:schemeClr val="tx1"/>
                        </a:solidFill>
                      </a:endParaRPr>
                    </a:p>
                  </a:txBody>
                  <a:tcPr>
                    <a:solidFill>
                      <a:srgbClr val="FFFFCC"/>
                    </a:solidFill>
                  </a:tcPr>
                </a:tc>
                <a:tc>
                  <a:txBody>
                    <a:bodyPr/>
                    <a:lstStyle/>
                    <a:p>
                      <a:pPr algn="ctr"/>
                      <a:r>
                        <a:rPr kumimoji="1" lang="ja-JP" altLang="en-US" sz="1400" dirty="0">
                          <a:solidFill>
                            <a:schemeClr val="tx1"/>
                          </a:solidFill>
                        </a:rPr>
                        <a:t>／年</a:t>
                      </a:r>
                    </a:p>
                  </a:txBody>
                  <a:tcPr/>
                </a:tc>
                <a:tc>
                  <a:txBody>
                    <a:bodyPr/>
                    <a:lstStyle/>
                    <a:p>
                      <a:pPr algn="ctr"/>
                      <a:endParaRPr kumimoji="1" lang="ja-JP" altLang="en-US" sz="1400" dirty="0">
                        <a:solidFill>
                          <a:schemeClr val="tx1"/>
                        </a:solidFill>
                      </a:endParaRPr>
                    </a:p>
                  </a:txBody>
                  <a:tcPr>
                    <a:solidFill>
                      <a:srgbClr val="FFFFCC"/>
                    </a:solidFill>
                  </a:tcPr>
                </a:tc>
                <a:extLst>
                  <a:ext uri="{0D108BD9-81ED-4DB2-BD59-A6C34878D82A}">
                    <a16:rowId xmlns:a16="http://schemas.microsoft.com/office/drawing/2014/main" val="1995803481"/>
                  </a:ext>
                </a:extLst>
              </a:tr>
              <a:tr h="167640">
                <a:tc>
                  <a:txBody>
                    <a:bodyPr/>
                    <a:lstStyle/>
                    <a:p>
                      <a:r>
                        <a:rPr kumimoji="1" lang="ja-JP" altLang="en-US" sz="1400" dirty="0">
                          <a:solidFill>
                            <a:schemeClr val="tx1"/>
                          </a:solidFill>
                        </a:rPr>
                        <a:t>　稼働年数</a:t>
                      </a:r>
                    </a:p>
                  </a:txBody>
                  <a:tcPr/>
                </a:tc>
                <a:tc>
                  <a:txBody>
                    <a:bodyPr/>
                    <a:lstStyle/>
                    <a:p>
                      <a:pPr algn="ctr"/>
                      <a:endParaRPr kumimoji="1" lang="ja-JP" altLang="en-US" sz="1400" dirty="0">
                        <a:solidFill>
                          <a:schemeClr val="tx1"/>
                        </a:solidFill>
                      </a:endParaRPr>
                    </a:p>
                  </a:txBody>
                  <a:tcPr>
                    <a:solidFill>
                      <a:srgbClr val="FFFFCC"/>
                    </a:solidFill>
                  </a:tcPr>
                </a:tc>
                <a:tc>
                  <a:txBody>
                    <a:bodyPr/>
                    <a:lstStyle/>
                    <a:p>
                      <a:pPr algn="ctr"/>
                      <a:r>
                        <a:rPr kumimoji="1" lang="ja-JP" altLang="en-US" sz="1400" dirty="0">
                          <a:solidFill>
                            <a:schemeClr val="tx1"/>
                          </a:solidFill>
                        </a:rPr>
                        <a:t>年</a:t>
                      </a:r>
                    </a:p>
                  </a:txBody>
                  <a:tcPr/>
                </a:tc>
                <a:tc>
                  <a:txBody>
                    <a:bodyPr/>
                    <a:lstStyle/>
                    <a:p>
                      <a:pPr algn="ctr"/>
                      <a:endParaRPr kumimoji="1" lang="ja-JP" altLang="en-US" sz="1400" dirty="0">
                        <a:solidFill>
                          <a:schemeClr val="tx1"/>
                        </a:solidFill>
                      </a:endParaRPr>
                    </a:p>
                  </a:txBody>
                  <a:tcPr>
                    <a:solidFill>
                      <a:srgbClr val="FFFFCC"/>
                    </a:solidFill>
                  </a:tcPr>
                </a:tc>
                <a:extLst>
                  <a:ext uri="{0D108BD9-81ED-4DB2-BD59-A6C34878D82A}">
                    <a16:rowId xmlns:a16="http://schemas.microsoft.com/office/drawing/2014/main" val="2336372248"/>
                  </a:ext>
                </a:extLst>
              </a:tr>
              <a:tr h="0">
                <a:tc gridSpan="4">
                  <a:txBody>
                    <a:bodyPr/>
                    <a:lstStyle/>
                    <a:p>
                      <a:r>
                        <a:rPr kumimoji="1" lang="ja-JP" altLang="en-US" sz="1400" dirty="0">
                          <a:solidFill>
                            <a:schemeClr val="tx1"/>
                          </a:solidFill>
                        </a:rPr>
                        <a:t>・建設費</a:t>
                      </a:r>
                    </a:p>
                  </a:txBody>
                  <a:tcPr/>
                </a:tc>
                <a:tc hMerge="1">
                  <a:txBody>
                    <a:bodyPr/>
                    <a:lstStyle/>
                    <a:p>
                      <a:pPr algn="ctr"/>
                      <a:endParaRPr kumimoji="1" lang="ja-JP" altLang="en-US" sz="1400" dirty="0">
                        <a:solidFill>
                          <a:schemeClr val="tx1"/>
                        </a:solidFill>
                      </a:endParaRPr>
                    </a:p>
                  </a:txBody>
                  <a:tcPr/>
                </a:tc>
                <a:tc hMerge="1">
                  <a:txBody>
                    <a:bodyPr/>
                    <a:lstStyle/>
                    <a:p>
                      <a:pPr algn="ctr"/>
                      <a:endParaRPr kumimoji="1" lang="ja-JP" altLang="en-US" sz="1400" dirty="0">
                        <a:solidFill>
                          <a:schemeClr val="tx1"/>
                        </a:solidFill>
                      </a:endParaRPr>
                    </a:p>
                  </a:txBody>
                  <a:tcPr/>
                </a:tc>
                <a:tc hMerge="1">
                  <a:txBody>
                    <a:bodyPr/>
                    <a:lstStyle/>
                    <a:p>
                      <a:pPr algn="ctr"/>
                      <a:endParaRPr kumimoji="1" lang="ja-JP" altLang="en-US" sz="1400" dirty="0">
                        <a:solidFill>
                          <a:schemeClr val="tx1"/>
                        </a:solidFill>
                      </a:endParaRPr>
                    </a:p>
                  </a:txBody>
                  <a:tcPr/>
                </a:tc>
                <a:extLst>
                  <a:ext uri="{0D108BD9-81ED-4DB2-BD59-A6C34878D82A}">
                    <a16:rowId xmlns:a16="http://schemas.microsoft.com/office/drawing/2014/main" val="2279066044"/>
                  </a:ext>
                </a:extLst>
              </a:tr>
              <a:tr h="0">
                <a:tc>
                  <a:txBody>
                    <a:bodyPr/>
                    <a:lstStyle/>
                    <a:p>
                      <a:r>
                        <a:rPr kumimoji="1" lang="ja-JP" altLang="en-US" sz="1400" dirty="0">
                          <a:solidFill>
                            <a:schemeClr val="tx1"/>
                          </a:solidFill>
                        </a:rPr>
                        <a:t>　システム単価</a:t>
                      </a:r>
                    </a:p>
                  </a:txBody>
                  <a:tcPr/>
                </a:tc>
                <a:tc>
                  <a:txBody>
                    <a:bodyPr/>
                    <a:lstStyle/>
                    <a:p>
                      <a:pPr algn="ctr"/>
                      <a:endParaRPr kumimoji="1" lang="ja-JP" altLang="en-US" sz="1400" dirty="0">
                        <a:solidFill>
                          <a:schemeClr val="tx1"/>
                        </a:solidFill>
                      </a:endParaRPr>
                    </a:p>
                  </a:txBody>
                  <a:tcPr>
                    <a:solidFill>
                      <a:srgbClr val="FFFFCC"/>
                    </a:solidFill>
                  </a:tcPr>
                </a:tc>
                <a:tc>
                  <a:txBody>
                    <a:bodyPr/>
                    <a:lstStyle/>
                    <a:p>
                      <a:pPr algn="ctr"/>
                      <a:r>
                        <a:rPr kumimoji="1" lang="ja-JP" altLang="en-US" sz="1400" dirty="0">
                          <a:solidFill>
                            <a:schemeClr val="tx1"/>
                          </a:solidFill>
                        </a:rPr>
                        <a:t>円／</a:t>
                      </a:r>
                      <a:r>
                        <a:rPr kumimoji="1" lang="en-US" altLang="ja-JP" sz="1400" dirty="0">
                          <a:solidFill>
                            <a:schemeClr val="tx1"/>
                          </a:solidFill>
                        </a:rPr>
                        <a:t>kW</a:t>
                      </a:r>
                      <a:endParaRPr kumimoji="1" lang="ja-JP" altLang="en-US" sz="1400" dirty="0">
                        <a:solidFill>
                          <a:schemeClr val="tx1"/>
                        </a:solidFill>
                      </a:endParaRPr>
                    </a:p>
                  </a:txBody>
                  <a:tcPr/>
                </a:tc>
                <a:tc>
                  <a:txBody>
                    <a:bodyPr/>
                    <a:lstStyle/>
                    <a:p>
                      <a:pPr algn="ctr"/>
                      <a:endParaRPr kumimoji="1" lang="ja-JP" altLang="en-US" sz="1400" dirty="0">
                        <a:solidFill>
                          <a:schemeClr val="tx1"/>
                        </a:solidFill>
                      </a:endParaRPr>
                    </a:p>
                  </a:txBody>
                  <a:tcPr>
                    <a:solidFill>
                      <a:srgbClr val="FFFFCC"/>
                    </a:solidFill>
                  </a:tcPr>
                </a:tc>
                <a:extLst>
                  <a:ext uri="{0D108BD9-81ED-4DB2-BD59-A6C34878D82A}">
                    <a16:rowId xmlns:a16="http://schemas.microsoft.com/office/drawing/2014/main" val="2606247071"/>
                  </a:ext>
                </a:extLst>
              </a:tr>
              <a:tr h="268224">
                <a:tc gridSpan="4">
                  <a:txBody>
                    <a:bodyPr/>
                    <a:lstStyle/>
                    <a:p>
                      <a:r>
                        <a:rPr kumimoji="1" lang="ja-JP" altLang="en-US" sz="1400" dirty="0">
                          <a:solidFill>
                            <a:schemeClr val="tx1"/>
                          </a:solidFill>
                        </a:rPr>
                        <a:t>・年間経費</a:t>
                      </a:r>
                    </a:p>
                  </a:txBody>
                  <a:tcPr/>
                </a:tc>
                <a:tc hMerge="1">
                  <a:txBody>
                    <a:bodyPr/>
                    <a:lstStyle/>
                    <a:p>
                      <a:pPr algn="ctr"/>
                      <a:endParaRPr kumimoji="1" lang="ja-JP" altLang="en-US" sz="1400" dirty="0">
                        <a:solidFill>
                          <a:schemeClr val="tx1"/>
                        </a:solidFill>
                      </a:endParaRPr>
                    </a:p>
                  </a:txBody>
                  <a:tcPr/>
                </a:tc>
                <a:tc hMerge="1">
                  <a:txBody>
                    <a:bodyPr/>
                    <a:lstStyle/>
                    <a:p>
                      <a:pPr algn="ctr"/>
                      <a:endParaRPr kumimoji="1" lang="ja-JP" altLang="en-US" sz="1400" dirty="0">
                        <a:solidFill>
                          <a:schemeClr val="tx1"/>
                        </a:solidFill>
                      </a:endParaRPr>
                    </a:p>
                  </a:txBody>
                  <a:tcPr/>
                </a:tc>
                <a:tc hMerge="1">
                  <a:txBody>
                    <a:bodyPr/>
                    <a:lstStyle/>
                    <a:p>
                      <a:pPr algn="ctr"/>
                      <a:endParaRPr kumimoji="1" lang="ja-JP" altLang="en-US" sz="1400" dirty="0">
                        <a:solidFill>
                          <a:schemeClr val="tx1"/>
                        </a:solidFill>
                      </a:endParaRPr>
                    </a:p>
                  </a:txBody>
                  <a:tcPr/>
                </a:tc>
                <a:extLst>
                  <a:ext uri="{0D108BD9-81ED-4DB2-BD59-A6C34878D82A}">
                    <a16:rowId xmlns:a16="http://schemas.microsoft.com/office/drawing/2014/main" val="3851558534"/>
                  </a:ext>
                </a:extLst>
              </a:tr>
              <a:tr h="201168">
                <a:tc>
                  <a:txBody>
                    <a:bodyPr/>
                    <a:lstStyle/>
                    <a:p>
                      <a:r>
                        <a:rPr kumimoji="1" lang="ja-JP" altLang="en-US" sz="1400" dirty="0">
                          <a:solidFill>
                            <a:schemeClr val="tx1"/>
                          </a:solidFill>
                        </a:rPr>
                        <a:t>　</a:t>
                      </a:r>
                      <a:r>
                        <a:rPr kumimoji="1" lang="en-US" altLang="ja-JP" sz="1400" dirty="0">
                          <a:solidFill>
                            <a:schemeClr val="tx1"/>
                          </a:solidFill>
                        </a:rPr>
                        <a:t>O&amp;M</a:t>
                      </a:r>
                      <a:endParaRPr kumimoji="1" lang="ja-JP" altLang="en-US" sz="1400" dirty="0">
                        <a:solidFill>
                          <a:schemeClr val="tx1"/>
                        </a:solidFill>
                      </a:endParaRPr>
                    </a:p>
                  </a:txBody>
                  <a:tcPr/>
                </a:tc>
                <a:tc>
                  <a:txBody>
                    <a:bodyPr/>
                    <a:lstStyle/>
                    <a:p>
                      <a:pPr algn="ctr"/>
                      <a:endParaRPr kumimoji="1" lang="ja-JP" altLang="en-US" sz="1400" dirty="0">
                        <a:solidFill>
                          <a:schemeClr val="tx1"/>
                        </a:solidFill>
                      </a:endParaRPr>
                    </a:p>
                  </a:txBody>
                  <a:tcPr>
                    <a:solidFill>
                      <a:srgbClr val="FFFFCC"/>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dirty="0">
                          <a:solidFill>
                            <a:schemeClr val="tx1"/>
                          </a:solidFill>
                        </a:rPr>
                        <a:t>円／</a:t>
                      </a:r>
                      <a:r>
                        <a:rPr kumimoji="1" lang="en-US" altLang="ja-JP" sz="1400" dirty="0">
                          <a:solidFill>
                            <a:schemeClr val="tx1"/>
                          </a:solidFill>
                        </a:rPr>
                        <a:t>kW</a:t>
                      </a:r>
                      <a:r>
                        <a:rPr kumimoji="1" lang="ja-JP" altLang="en-US" sz="1400" dirty="0">
                          <a:solidFill>
                            <a:schemeClr val="tx1"/>
                          </a:solidFill>
                        </a:rPr>
                        <a:t>／年</a:t>
                      </a:r>
                    </a:p>
                  </a:txBody>
                  <a:tcPr/>
                </a:tc>
                <a:tc>
                  <a:txBody>
                    <a:bodyPr/>
                    <a:lstStyle/>
                    <a:p>
                      <a:pPr algn="ctr"/>
                      <a:endParaRPr kumimoji="1" lang="ja-JP" altLang="en-US" sz="1400" dirty="0">
                        <a:solidFill>
                          <a:schemeClr val="tx1"/>
                        </a:solidFill>
                      </a:endParaRPr>
                    </a:p>
                  </a:txBody>
                  <a:tcPr>
                    <a:solidFill>
                      <a:srgbClr val="FFFFCC"/>
                    </a:solidFill>
                  </a:tcPr>
                </a:tc>
                <a:extLst>
                  <a:ext uri="{0D108BD9-81ED-4DB2-BD59-A6C34878D82A}">
                    <a16:rowId xmlns:a16="http://schemas.microsoft.com/office/drawing/2014/main" val="1611983710"/>
                  </a:ext>
                </a:extLst>
              </a:tr>
              <a:tr h="116912">
                <a:tc gridSpan="4">
                  <a:txBody>
                    <a:bodyPr/>
                    <a:lstStyle/>
                    <a:p>
                      <a:r>
                        <a:rPr kumimoji="1" lang="ja-JP" altLang="en-US" sz="1400" dirty="0">
                          <a:solidFill>
                            <a:schemeClr val="tx1"/>
                          </a:solidFill>
                        </a:rPr>
                        <a:t>・撤去費用</a:t>
                      </a:r>
                    </a:p>
                  </a:txBody>
                  <a:tcPr/>
                </a:tc>
                <a:tc hMerge="1">
                  <a:txBody>
                    <a:bodyPr/>
                    <a:lstStyle/>
                    <a:p>
                      <a:pPr algn="ctr"/>
                      <a:endParaRPr kumimoji="1" lang="ja-JP" altLang="en-US" sz="1400" dirty="0">
                        <a:solidFill>
                          <a:schemeClr val="tx1"/>
                        </a:solidFill>
                      </a:endParaRPr>
                    </a:p>
                  </a:txBody>
                  <a:tcPr/>
                </a:tc>
                <a:tc hMerge="1">
                  <a:txBody>
                    <a:bodyPr/>
                    <a:lstStyle/>
                    <a:p>
                      <a:pPr algn="ctr"/>
                      <a:endParaRPr kumimoji="1" lang="ja-JP" altLang="en-US" sz="1400" dirty="0">
                        <a:solidFill>
                          <a:schemeClr val="tx1"/>
                        </a:solidFill>
                      </a:endParaRPr>
                    </a:p>
                  </a:txBody>
                  <a:tcPr/>
                </a:tc>
                <a:tc hMerge="1">
                  <a:txBody>
                    <a:bodyPr/>
                    <a:lstStyle/>
                    <a:p>
                      <a:pPr algn="ctr"/>
                      <a:endParaRPr kumimoji="1" lang="ja-JP" altLang="en-US" sz="1400" dirty="0">
                        <a:solidFill>
                          <a:schemeClr val="tx1"/>
                        </a:solidFill>
                      </a:endParaRPr>
                    </a:p>
                  </a:txBody>
                  <a:tcPr/>
                </a:tc>
                <a:extLst>
                  <a:ext uri="{0D108BD9-81ED-4DB2-BD59-A6C34878D82A}">
                    <a16:rowId xmlns:a16="http://schemas.microsoft.com/office/drawing/2014/main" val="2424785176"/>
                  </a:ext>
                </a:extLst>
              </a:tr>
              <a:tr h="0">
                <a:tc>
                  <a:txBody>
                    <a:bodyPr/>
                    <a:lstStyle/>
                    <a:p>
                      <a:r>
                        <a:rPr kumimoji="1" lang="ja-JP" altLang="en-US" sz="1400" dirty="0">
                          <a:solidFill>
                            <a:schemeClr val="tx1"/>
                          </a:solidFill>
                        </a:rPr>
                        <a:t>　撤去費用</a:t>
                      </a:r>
                    </a:p>
                  </a:txBody>
                  <a:tcPr/>
                </a:tc>
                <a:tc>
                  <a:txBody>
                    <a:bodyPr/>
                    <a:lstStyle/>
                    <a:p>
                      <a:pPr algn="ctr"/>
                      <a:r>
                        <a:rPr kumimoji="1" lang="en-US" altLang="ja-JP" sz="1400" dirty="0">
                          <a:solidFill>
                            <a:schemeClr val="tx1"/>
                          </a:solidFill>
                        </a:rPr>
                        <a:t>5%</a:t>
                      </a:r>
                      <a:endParaRPr kumimoji="1" lang="ja-JP" altLang="en-US" sz="1400" dirty="0">
                        <a:solidFill>
                          <a:schemeClr val="tx1"/>
                        </a:solidFill>
                      </a:endParaRPr>
                    </a:p>
                  </a:txBody>
                  <a:tcPr/>
                </a:tc>
                <a:tc>
                  <a:txBody>
                    <a:bodyPr/>
                    <a:lstStyle/>
                    <a:p>
                      <a:pPr algn="ctr"/>
                      <a:endParaRPr kumimoji="1" lang="ja-JP" altLang="en-US" sz="1400" dirty="0">
                        <a:solidFill>
                          <a:schemeClr val="tx1"/>
                        </a:solidFill>
                      </a:endParaRPr>
                    </a:p>
                  </a:txBody>
                  <a:tcPr/>
                </a:tc>
                <a:tc>
                  <a:txBody>
                    <a:bodyPr/>
                    <a:lstStyle/>
                    <a:p>
                      <a:pPr algn="ctr"/>
                      <a:r>
                        <a:rPr kumimoji="1" lang="ja-JP" altLang="en-US" sz="1400" dirty="0">
                          <a:solidFill>
                            <a:schemeClr val="tx1"/>
                          </a:solidFill>
                        </a:rPr>
                        <a:t>固定値</a:t>
                      </a:r>
                    </a:p>
                  </a:txBody>
                  <a:tcPr/>
                </a:tc>
                <a:extLst>
                  <a:ext uri="{0D108BD9-81ED-4DB2-BD59-A6C34878D82A}">
                    <a16:rowId xmlns:a16="http://schemas.microsoft.com/office/drawing/2014/main" val="2871412123"/>
                  </a:ext>
                </a:extLst>
              </a:tr>
              <a:tr h="203200">
                <a:tc>
                  <a:txBody>
                    <a:bodyPr/>
                    <a:lstStyle/>
                    <a:p>
                      <a:r>
                        <a:rPr kumimoji="1" lang="ja-JP" altLang="en-US" sz="1400" dirty="0">
                          <a:solidFill>
                            <a:schemeClr val="tx1"/>
                          </a:solidFill>
                        </a:rPr>
                        <a:t>設備利用率</a:t>
                      </a:r>
                    </a:p>
                  </a:txBody>
                  <a:tcPr/>
                </a:tc>
                <a:tc>
                  <a:txBody>
                    <a:bodyPr/>
                    <a:lstStyle/>
                    <a:p>
                      <a:pPr algn="ctr"/>
                      <a:r>
                        <a:rPr kumimoji="1" lang="en-US" altLang="ja-JP" sz="1400" dirty="0">
                          <a:solidFill>
                            <a:schemeClr val="tx1"/>
                          </a:solidFill>
                        </a:rPr>
                        <a:t>13.7%</a:t>
                      </a:r>
                      <a:endParaRPr kumimoji="1" lang="ja-JP" altLang="en-US" sz="1400" dirty="0">
                        <a:solidFill>
                          <a:schemeClr val="tx1"/>
                        </a:solidFill>
                      </a:endParaRPr>
                    </a:p>
                  </a:txBody>
                  <a:tcPr/>
                </a:tc>
                <a:tc>
                  <a:txBody>
                    <a:bodyPr/>
                    <a:lstStyle/>
                    <a:p>
                      <a:pPr algn="ctr"/>
                      <a:endParaRPr kumimoji="1" lang="ja-JP" altLang="en-US" sz="1400" dirty="0">
                        <a:solidFill>
                          <a:schemeClr val="tx1"/>
                        </a:solidFil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dirty="0">
                          <a:solidFill>
                            <a:schemeClr val="tx1"/>
                          </a:solidFill>
                        </a:rPr>
                        <a:t>固定値</a:t>
                      </a:r>
                    </a:p>
                  </a:txBody>
                  <a:tcPr/>
                </a:tc>
                <a:extLst>
                  <a:ext uri="{0D108BD9-81ED-4DB2-BD59-A6C34878D82A}">
                    <a16:rowId xmlns:a16="http://schemas.microsoft.com/office/drawing/2014/main" val="2473118425"/>
                  </a:ext>
                </a:extLst>
              </a:tr>
              <a:tr h="0">
                <a:tc>
                  <a:txBody>
                    <a:bodyPr/>
                    <a:lstStyle/>
                    <a:p>
                      <a:r>
                        <a:rPr kumimoji="1" lang="ja-JP" altLang="en-US" sz="1400" dirty="0">
                          <a:solidFill>
                            <a:schemeClr val="tx1"/>
                          </a:solidFill>
                        </a:rPr>
                        <a:t>割引率</a:t>
                      </a:r>
                    </a:p>
                  </a:txBody>
                  <a:tcPr/>
                </a:tc>
                <a:tc>
                  <a:txBody>
                    <a:bodyPr/>
                    <a:lstStyle/>
                    <a:p>
                      <a:pPr algn="ctr"/>
                      <a:r>
                        <a:rPr kumimoji="1" lang="en-US" altLang="ja-JP" sz="1400" dirty="0">
                          <a:solidFill>
                            <a:schemeClr val="tx1"/>
                          </a:solidFill>
                        </a:rPr>
                        <a:t>3%</a:t>
                      </a:r>
                      <a:endParaRPr kumimoji="1" lang="ja-JP" altLang="en-US" sz="1400" dirty="0">
                        <a:solidFill>
                          <a:schemeClr val="tx1"/>
                        </a:solidFill>
                      </a:endParaRPr>
                    </a:p>
                  </a:txBody>
                  <a:tcPr/>
                </a:tc>
                <a:tc>
                  <a:txBody>
                    <a:bodyPr/>
                    <a:lstStyle/>
                    <a:p>
                      <a:pPr algn="ctr"/>
                      <a:endParaRPr kumimoji="1" lang="ja-JP" altLang="en-US" sz="1400" dirty="0">
                        <a:solidFill>
                          <a:schemeClr val="tx1"/>
                        </a:solidFil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dirty="0">
                          <a:solidFill>
                            <a:schemeClr val="tx1"/>
                          </a:solidFill>
                        </a:rPr>
                        <a:t>固定値</a:t>
                      </a:r>
                    </a:p>
                  </a:txBody>
                  <a:tcPr/>
                </a:tc>
                <a:extLst>
                  <a:ext uri="{0D108BD9-81ED-4DB2-BD59-A6C34878D82A}">
                    <a16:rowId xmlns:a16="http://schemas.microsoft.com/office/drawing/2014/main" val="3892698433"/>
                  </a:ext>
                </a:extLst>
              </a:tr>
              <a:tr h="0">
                <a:tc>
                  <a:txBody>
                    <a:bodyPr/>
                    <a:lstStyle/>
                    <a:p>
                      <a:r>
                        <a:rPr kumimoji="1" lang="ja-JP" altLang="en-US" sz="1400" dirty="0">
                          <a:solidFill>
                            <a:schemeClr val="tx1"/>
                          </a:solidFill>
                        </a:rPr>
                        <a:t>モジュール面積</a:t>
                      </a:r>
                    </a:p>
                  </a:txBody>
                  <a:tcPr/>
                </a:tc>
                <a:tc>
                  <a:txBody>
                    <a:bodyPr/>
                    <a:lstStyle/>
                    <a:p>
                      <a:pPr algn="ctr"/>
                      <a:endParaRPr kumimoji="1" lang="ja-JP" altLang="en-US" sz="1400" dirty="0">
                        <a:solidFill>
                          <a:srgbClr val="FF0000"/>
                        </a:solidFill>
                      </a:endParaRPr>
                    </a:p>
                  </a:txBody>
                  <a:tcPr>
                    <a:solidFill>
                      <a:srgbClr val="FFFFCC"/>
                    </a:solidFill>
                  </a:tcPr>
                </a:tc>
                <a:tc>
                  <a:txBody>
                    <a:bodyPr/>
                    <a:lstStyle/>
                    <a:p>
                      <a:pPr algn="ctr"/>
                      <a:r>
                        <a:rPr kumimoji="1" lang="en-US" altLang="ja-JP" sz="1400" dirty="0">
                          <a:solidFill>
                            <a:schemeClr val="tx1"/>
                          </a:solidFill>
                        </a:rPr>
                        <a:t>m</a:t>
                      </a:r>
                      <a:r>
                        <a:rPr kumimoji="1" lang="en-US" altLang="ja-JP" sz="1400" baseline="30000" dirty="0">
                          <a:solidFill>
                            <a:schemeClr val="tx1"/>
                          </a:solidFill>
                        </a:rPr>
                        <a:t>2</a:t>
                      </a:r>
                      <a:endParaRPr kumimoji="1" lang="ja-JP" altLang="en-US" sz="1400" baseline="30000" dirty="0">
                        <a:solidFill>
                          <a:schemeClr val="tx1"/>
                        </a:solidFill>
                      </a:endParaRPr>
                    </a:p>
                  </a:txBody>
                  <a:tcPr/>
                </a:tc>
                <a:tc>
                  <a:txBody>
                    <a:bodyPr/>
                    <a:lstStyle/>
                    <a:p>
                      <a:pPr algn="ctr"/>
                      <a:r>
                        <a:rPr kumimoji="1" lang="ja-JP" altLang="en-US" sz="1400" dirty="0">
                          <a:solidFill>
                            <a:schemeClr val="tx1"/>
                          </a:solidFill>
                        </a:rPr>
                        <a:t>発電面積</a:t>
                      </a:r>
                      <a:r>
                        <a:rPr kumimoji="1" lang="en-US" altLang="ja-JP" sz="1400" dirty="0">
                          <a:solidFill>
                            <a:schemeClr val="tx1"/>
                          </a:solidFill>
                        </a:rPr>
                        <a:t>1m²</a:t>
                      </a:r>
                      <a:r>
                        <a:rPr kumimoji="1" lang="ja-JP" altLang="en-US" sz="1400" dirty="0">
                          <a:solidFill>
                            <a:schemeClr val="tx1"/>
                          </a:solidFill>
                        </a:rPr>
                        <a:t>以上</a:t>
                      </a:r>
                    </a:p>
                  </a:txBody>
                  <a:tcPr/>
                </a:tc>
                <a:extLst>
                  <a:ext uri="{0D108BD9-81ED-4DB2-BD59-A6C34878D82A}">
                    <a16:rowId xmlns:a16="http://schemas.microsoft.com/office/drawing/2014/main" val="640770584"/>
                  </a:ext>
                </a:extLst>
              </a:tr>
              <a:tr h="0">
                <a:tc>
                  <a:txBody>
                    <a:bodyPr/>
                    <a:lstStyle/>
                    <a:p>
                      <a:r>
                        <a:rPr kumimoji="1" lang="ja-JP" altLang="en-US" sz="1400" dirty="0">
                          <a:solidFill>
                            <a:schemeClr val="tx1"/>
                          </a:solidFill>
                        </a:rPr>
                        <a:t>発電量</a:t>
                      </a:r>
                    </a:p>
                  </a:txBody>
                  <a:tcPr/>
                </a:tc>
                <a:tc>
                  <a:txBody>
                    <a:bodyPr/>
                    <a:lstStyle/>
                    <a:p>
                      <a:pPr algn="ctr"/>
                      <a:endParaRPr kumimoji="1" lang="ja-JP" altLang="en-US" sz="1400" dirty="0">
                        <a:solidFill>
                          <a:schemeClr val="tx1"/>
                        </a:solidFill>
                      </a:endParaRPr>
                    </a:p>
                  </a:txBody>
                  <a:tcPr>
                    <a:solidFill>
                      <a:srgbClr val="FFFFCC"/>
                    </a:solidFill>
                  </a:tcPr>
                </a:tc>
                <a:tc>
                  <a:txBody>
                    <a:bodyPr/>
                    <a:lstStyle/>
                    <a:p>
                      <a:pPr algn="ctr"/>
                      <a:r>
                        <a:rPr kumimoji="1" lang="en-US" altLang="ja-JP" sz="1400" dirty="0">
                          <a:solidFill>
                            <a:schemeClr val="tx1"/>
                          </a:solidFill>
                        </a:rPr>
                        <a:t>W/m</a:t>
                      </a:r>
                      <a:r>
                        <a:rPr kumimoji="1" lang="en-US" altLang="ja-JP" sz="1400" baseline="30000" dirty="0">
                          <a:solidFill>
                            <a:schemeClr val="tx1"/>
                          </a:solidFill>
                        </a:rPr>
                        <a:t>2</a:t>
                      </a:r>
                      <a:endParaRPr kumimoji="1" lang="ja-JP" altLang="en-US" sz="1400" baseline="30000" dirty="0">
                        <a:solidFill>
                          <a:schemeClr val="tx1"/>
                        </a:solidFill>
                      </a:endParaRPr>
                    </a:p>
                  </a:txBody>
                  <a:tcPr/>
                </a:tc>
                <a:tc>
                  <a:txBody>
                    <a:bodyPr/>
                    <a:lstStyle/>
                    <a:p>
                      <a:pPr algn="ctr"/>
                      <a:r>
                        <a:rPr kumimoji="1" lang="ja-JP" altLang="en-US" sz="1400" dirty="0">
                          <a:solidFill>
                            <a:schemeClr val="tx1"/>
                          </a:solidFill>
                        </a:rPr>
                        <a:t>モジュール面積換算</a:t>
                      </a:r>
                    </a:p>
                  </a:txBody>
                  <a:tcPr/>
                </a:tc>
                <a:extLst>
                  <a:ext uri="{0D108BD9-81ED-4DB2-BD59-A6C34878D82A}">
                    <a16:rowId xmlns:a16="http://schemas.microsoft.com/office/drawing/2014/main" val="2313368658"/>
                  </a:ext>
                </a:extLst>
              </a:tr>
            </a:tbl>
          </a:graphicData>
        </a:graphic>
      </p:graphicFrame>
      <p:sp>
        <p:nvSpPr>
          <p:cNvPr id="18" name="テキスト ボックス 17">
            <a:extLst>
              <a:ext uri="{FF2B5EF4-FFF2-40B4-BE49-F238E27FC236}">
                <a16:creationId xmlns:a16="http://schemas.microsoft.com/office/drawing/2014/main" id="{AC0583A9-3BD7-6C6D-FF1C-E0D05AF1D1B6}"/>
              </a:ext>
            </a:extLst>
          </p:cNvPr>
          <p:cNvSpPr txBox="1"/>
          <p:nvPr/>
        </p:nvSpPr>
        <p:spPr>
          <a:xfrm>
            <a:off x="899591" y="1446933"/>
            <a:ext cx="8064574" cy="307777"/>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a:spAutoFit/>
          </a:bodyPr>
          <a:lstStyle/>
          <a:p>
            <a:pPr eaLnBrk="1" hangingPunct="1">
              <a:defRPr/>
            </a:pPr>
            <a:r>
              <a:rPr lang="ja-JP" altLang="en-US" sz="1400" b="1" dirty="0">
                <a:solidFill>
                  <a:schemeClr val="tx1"/>
                </a:solidFill>
              </a:rPr>
              <a:t>想定される量産規模：○○</a:t>
            </a:r>
            <a:r>
              <a:rPr lang="en-US" altLang="ja-JP" sz="1400" b="1" dirty="0">
                <a:solidFill>
                  <a:schemeClr val="tx1"/>
                </a:solidFill>
              </a:rPr>
              <a:t>MW</a:t>
            </a:r>
            <a:r>
              <a:rPr lang="ja-JP" altLang="en-US" sz="1400" b="1" dirty="0">
                <a:solidFill>
                  <a:schemeClr val="tx1"/>
                </a:solidFill>
              </a:rPr>
              <a:t>（２０ｘｘ年）</a:t>
            </a:r>
          </a:p>
        </p:txBody>
      </p:sp>
      <p:sp>
        <p:nvSpPr>
          <p:cNvPr id="19" name="テキスト ボックス 18">
            <a:extLst>
              <a:ext uri="{FF2B5EF4-FFF2-40B4-BE49-F238E27FC236}">
                <a16:creationId xmlns:a16="http://schemas.microsoft.com/office/drawing/2014/main" id="{1F66469F-4459-86A8-10DB-963938C5F099}"/>
              </a:ext>
            </a:extLst>
          </p:cNvPr>
          <p:cNvSpPr txBox="1"/>
          <p:nvPr/>
        </p:nvSpPr>
        <p:spPr>
          <a:xfrm>
            <a:off x="628769" y="1124744"/>
            <a:ext cx="8064574" cy="338554"/>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a:spAutoFit/>
          </a:bodyPr>
          <a:lstStyle/>
          <a:p>
            <a:pPr eaLnBrk="1" hangingPunct="1">
              <a:defRPr/>
            </a:pPr>
            <a:r>
              <a:rPr lang="ja-JP" altLang="en-US" sz="1600" b="1" dirty="0">
                <a:solidFill>
                  <a:schemeClr val="tx1"/>
                </a:solidFill>
              </a:rPr>
              <a:t>発電コスト：○○円／</a:t>
            </a:r>
            <a:r>
              <a:rPr lang="en-US" altLang="ja-JP" sz="1600" b="1" dirty="0">
                <a:solidFill>
                  <a:schemeClr val="tx1"/>
                </a:solidFill>
              </a:rPr>
              <a:t>kWh</a:t>
            </a:r>
            <a:endParaRPr lang="ja-JP" altLang="en-US" sz="1600" b="1" dirty="0">
              <a:solidFill>
                <a:schemeClr val="tx1"/>
              </a:solidFill>
            </a:endParaRPr>
          </a:p>
        </p:txBody>
      </p:sp>
    </p:spTree>
    <p:extLst>
      <p:ext uri="{BB962C8B-B14F-4D97-AF65-F5344CB8AC3E}">
        <p14:creationId xmlns:p14="http://schemas.microsoft.com/office/powerpoint/2010/main" val="23423107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FB4C4B77-4F07-9567-4E47-448677C7C58C}"/>
              </a:ext>
            </a:extLst>
          </p:cNvPr>
          <p:cNvSpPr>
            <a:spLocks noGrp="1"/>
          </p:cNvSpPr>
          <p:nvPr>
            <p:ph type="sldNum" sz="quarter" idx="12"/>
          </p:nvPr>
        </p:nvSpPr>
        <p:spPr/>
        <p:txBody>
          <a:bodyPr/>
          <a:lstStyle/>
          <a:p>
            <a:pPr>
              <a:defRPr/>
            </a:pPr>
            <a:fld id="{BE90B796-96B3-4835-8061-A4C465F84B96}" type="slidenum">
              <a:rPr lang="en-US" altLang="ja-JP" smtClean="0"/>
              <a:pPr>
                <a:defRPr/>
              </a:pPr>
              <a:t>3</a:t>
            </a:fld>
            <a:endParaRPr lang="en-US" altLang="ja-JP"/>
          </a:p>
        </p:txBody>
      </p:sp>
      <p:graphicFrame>
        <p:nvGraphicFramePr>
          <p:cNvPr id="5" name="表 4">
            <a:extLst>
              <a:ext uri="{FF2B5EF4-FFF2-40B4-BE49-F238E27FC236}">
                <a16:creationId xmlns:a16="http://schemas.microsoft.com/office/drawing/2014/main" id="{4EBCE366-4448-6BF9-F065-A22F8E2D1820}"/>
              </a:ext>
            </a:extLst>
          </p:cNvPr>
          <p:cNvGraphicFramePr>
            <a:graphicFrameLocks noGrp="1"/>
          </p:cNvGraphicFramePr>
          <p:nvPr>
            <p:extLst>
              <p:ext uri="{D42A27DB-BD31-4B8C-83A1-F6EECF244321}">
                <p14:modId xmlns:p14="http://schemas.microsoft.com/office/powerpoint/2010/main" val="2626916249"/>
              </p:ext>
            </p:extLst>
          </p:nvPr>
        </p:nvGraphicFramePr>
        <p:xfrm>
          <a:off x="945351" y="1124744"/>
          <a:ext cx="7257051" cy="2133600"/>
        </p:xfrm>
        <a:graphic>
          <a:graphicData uri="http://schemas.openxmlformats.org/drawingml/2006/table">
            <a:tbl>
              <a:tblPr firstRow="1" bandRow="1">
                <a:tableStyleId>{5940675A-B579-460E-94D1-54222C63F5DA}</a:tableStyleId>
              </a:tblPr>
              <a:tblGrid>
                <a:gridCol w="1691005">
                  <a:extLst>
                    <a:ext uri="{9D8B030D-6E8A-4147-A177-3AD203B41FA5}">
                      <a16:colId xmlns:a16="http://schemas.microsoft.com/office/drawing/2014/main" val="2710178997"/>
                    </a:ext>
                  </a:extLst>
                </a:gridCol>
                <a:gridCol w="989519">
                  <a:extLst>
                    <a:ext uri="{9D8B030D-6E8A-4147-A177-3AD203B41FA5}">
                      <a16:colId xmlns:a16="http://schemas.microsoft.com/office/drawing/2014/main" val="1384688641"/>
                    </a:ext>
                  </a:extLst>
                </a:gridCol>
                <a:gridCol w="989519">
                  <a:extLst>
                    <a:ext uri="{9D8B030D-6E8A-4147-A177-3AD203B41FA5}">
                      <a16:colId xmlns:a16="http://schemas.microsoft.com/office/drawing/2014/main" val="2510145786"/>
                    </a:ext>
                  </a:extLst>
                </a:gridCol>
                <a:gridCol w="3587008">
                  <a:extLst>
                    <a:ext uri="{9D8B030D-6E8A-4147-A177-3AD203B41FA5}">
                      <a16:colId xmlns:a16="http://schemas.microsoft.com/office/drawing/2014/main" val="3139902824"/>
                    </a:ext>
                  </a:extLst>
                </a:gridCol>
              </a:tblGrid>
              <a:tr h="0">
                <a:tc>
                  <a:txBody>
                    <a:bodyPr/>
                    <a:lstStyle/>
                    <a:p>
                      <a:endParaRPr kumimoji="1" lang="ja-JP" altLang="en-US" sz="1400" dirty="0">
                        <a:solidFill>
                          <a:schemeClr val="tx1"/>
                        </a:solidFill>
                      </a:endParaRPr>
                    </a:p>
                  </a:txBody>
                  <a:tcPr/>
                </a:tc>
                <a:tc>
                  <a:txBody>
                    <a:bodyPr/>
                    <a:lstStyle/>
                    <a:p>
                      <a:pPr algn="ctr"/>
                      <a:r>
                        <a:rPr kumimoji="1" lang="ja-JP" altLang="en-US" sz="1400" dirty="0">
                          <a:solidFill>
                            <a:schemeClr val="tx1"/>
                          </a:solidFill>
                        </a:rPr>
                        <a:t>参考値</a:t>
                      </a:r>
                      <a:r>
                        <a:rPr kumimoji="1" lang="en-US" altLang="ja-JP" sz="1400" dirty="0">
                          <a:solidFill>
                            <a:schemeClr val="tx1"/>
                          </a:solidFill>
                        </a:rPr>
                        <a:t>※</a:t>
                      </a:r>
                      <a:endParaRPr kumimoji="1" lang="ja-JP" altLang="en-US" sz="1400" dirty="0">
                        <a:solidFill>
                          <a:schemeClr val="tx1"/>
                        </a:solidFill>
                      </a:endParaRPr>
                    </a:p>
                  </a:txBody>
                  <a:tcPr/>
                </a:tc>
                <a:tc>
                  <a:txBody>
                    <a:bodyPr/>
                    <a:lstStyle/>
                    <a:p>
                      <a:pPr algn="ctr"/>
                      <a:r>
                        <a:rPr kumimoji="1" lang="ja-JP" altLang="en-US" sz="1400" dirty="0">
                          <a:solidFill>
                            <a:schemeClr val="tx1"/>
                          </a:solidFill>
                        </a:rPr>
                        <a:t>諸元</a:t>
                      </a:r>
                    </a:p>
                  </a:txBody>
                  <a:tcPr/>
                </a:tc>
                <a:tc>
                  <a:txBody>
                    <a:bodyPr/>
                    <a:lstStyle/>
                    <a:p>
                      <a:pPr algn="ctr"/>
                      <a:r>
                        <a:rPr kumimoji="1" lang="ja-JP" altLang="en-US" sz="1400" dirty="0">
                          <a:solidFill>
                            <a:schemeClr val="tx1"/>
                          </a:solidFill>
                        </a:rPr>
                        <a:t>諸元設定の考え方・根拠</a:t>
                      </a:r>
                    </a:p>
                  </a:txBody>
                  <a:tcPr/>
                </a:tc>
                <a:extLst>
                  <a:ext uri="{0D108BD9-81ED-4DB2-BD59-A6C34878D82A}">
                    <a16:rowId xmlns:a16="http://schemas.microsoft.com/office/drawing/2014/main" val="3347982535"/>
                  </a:ext>
                </a:extLst>
              </a:tr>
              <a:tr h="185420">
                <a:tc>
                  <a:txBody>
                    <a:bodyPr/>
                    <a:lstStyle/>
                    <a:p>
                      <a:r>
                        <a:rPr kumimoji="1" lang="ja-JP" altLang="en-US" sz="1400" dirty="0">
                          <a:solidFill>
                            <a:schemeClr val="tx1"/>
                          </a:solidFill>
                        </a:rPr>
                        <a:t>パネル</a:t>
                      </a:r>
                    </a:p>
                  </a:txBody>
                  <a:tcPr/>
                </a:tc>
                <a:tc>
                  <a:txBody>
                    <a:bodyPr/>
                    <a:lstStyle/>
                    <a:p>
                      <a:pPr algn="ctr"/>
                      <a:r>
                        <a:rPr kumimoji="1" lang="en-US" altLang="ja-JP" sz="1400" dirty="0">
                          <a:solidFill>
                            <a:schemeClr val="tx1"/>
                          </a:solidFill>
                        </a:rPr>
                        <a:t>136,000</a:t>
                      </a:r>
                      <a:endParaRPr kumimoji="1" lang="ja-JP" altLang="en-US" sz="1400" dirty="0">
                        <a:solidFill>
                          <a:schemeClr val="tx1"/>
                        </a:solidFill>
                      </a:endParaRPr>
                    </a:p>
                  </a:txBody>
                  <a:tcPr>
                    <a:solidFill>
                      <a:srgbClr val="FFFFCC"/>
                    </a:solidFill>
                  </a:tcPr>
                </a:tc>
                <a:tc>
                  <a:txBody>
                    <a:bodyPr/>
                    <a:lstStyle/>
                    <a:p>
                      <a:pPr algn="ctr"/>
                      <a:endParaRPr kumimoji="1" lang="ja-JP" altLang="en-US" sz="1400" dirty="0">
                        <a:solidFill>
                          <a:schemeClr val="tx1"/>
                        </a:solidFill>
                      </a:endParaRPr>
                    </a:p>
                  </a:txBody>
                  <a:tcPr>
                    <a:solidFill>
                      <a:srgbClr val="FFFFCC"/>
                    </a:solidFill>
                  </a:tcPr>
                </a:tc>
                <a:tc>
                  <a:txBody>
                    <a:bodyPr/>
                    <a:lstStyle/>
                    <a:p>
                      <a:pPr algn="ctr"/>
                      <a:endParaRPr kumimoji="1" lang="ja-JP" altLang="en-US" sz="1400" dirty="0">
                        <a:solidFill>
                          <a:schemeClr val="tx1"/>
                        </a:solidFill>
                      </a:endParaRPr>
                    </a:p>
                  </a:txBody>
                  <a:tcPr>
                    <a:solidFill>
                      <a:srgbClr val="FFFFCC"/>
                    </a:solidFill>
                  </a:tcPr>
                </a:tc>
                <a:extLst>
                  <a:ext uri="{0D108BD9-81ED-4DB2-BD59-A6C34878D82A}">
                    <a16:rowId xmlns:a16="http://schemas.microsoft.com/office/drawing/2014/main" val="2898746362"/>
                  </a:ext>
                </a:extLst>
              </a:tr>
              <a:tr h="0">
                <a:tc>
                  <a:txBody>
                    <a:bodyPr/>
                    <a:lstStyle/>
                    <a:p>
                      <a:r>
                        <a:rPr kumimoji="1" lang="ja-JP" altLang="en-US" sz="1400" dirty="0">
                          <a:solidFill>
                            <a:schemeClr val="tx1"/>
                          </a:solidFill>
                        </a:rPr>
                        <a:t>パワーコンバーター</a:t>
                      </a:r>
                    </a:p>
                  </a:txBody>
                  <a:tcPr/>
                </a:tc>
                <a:tc>
                  <a:txBody>
                    <a:bodyPr/>
                    <a:lstStyle/>
                    <a:p>
                      <a:pPr algn="ctr"/>
                      <a:r>
                        <a:rPr kumimoji="1" lang="en-US" altLang="ja-JP" sz="1400" dirty="0">
                          <a:solidFill>
                            <a:schemeClr val="tx1"/>
                          </a:solidFill>
                        </a:rPr>
                        <a:t>50,000</a:t>
                      </a:r>
                      <a:endParaRPr kumimoji="1" lang="ja-JP" altLang="en-US" sz="1400" dirty="0">
                        <a:solidFill>
                          <a:schemeClr val="tx1"/>
                        </a:solidFill>
                      </a:endParaRPr>
                    </a:p>
                  </a:txBody>
                  <a:tcPr>
                    <a:solidFill>
                      <a:srgbClr val="FFFFCC"/>
                    </a:solidFill>
                  </a:tcPr>
                </a:tc>
                <a:tc>
                  <a:txBody>
                    <a:bodyPr/>
                    <a:lstStyle/>
                    <a:p>
                      <a:pPr algn="ctr"/>
                      <a:endParaRPr kumimoji="1" lang="ja-JP" altLang="en-US" sz="1400" dirty="0">
                        <a:solidFill>
                          <a:schemeClr val="tx1"/>
                        </a:solidFill>
                      </a:endParaRPr>
                    </a:p>
                  </a:txBody>
                  <a:tcPr>
                    <a:solidFill>
                      <a:srgbClr val="FFFFCC"/>
                    </a:solidFill>
                  </a:tcPr>
                </a:tc>
                <a:tc>
                  <a:txBody>
                    <a:bodyPr/>
                    <a:lstStyle/>
                    <a:p>
                      <a:pPr algn="ctr"/>
                      <a:endParaRPr kumimoji="1" lang="ja-JP" altLang="en-US" sz="1400" dirty="0">
                        <a:solidFill>
                          <a:schemeClr val="tx1"/>
                        </a:solidFill>
                      </a:endParaRPr>
                    </a:p>
                  </a:txBody>
                  <a:tcPr>
                    <a:solidFill>
                      <a:srgbClr val="FFFFCC"/>
                    </a:solidFill>
                  </a:tcPr>
                </a:tc>
                <a:extLst>
                  <a:ext uri="{0D108BD9-81ED-4DB2-BD59-A6C34878D82A}">
                    <a16:rowId xmlns:a16="http://schemas.microsoft.com/office/drawing/2014/main" val="1145064882"/>
                  </a:ext>
                </a:extLst>
              </a:tr>
              <a:tr h="279400">
                <a:tc>
                  <a:txBody>
                    <a:bodyPr/>
                    <a:lstStyle/>
                    <a:p>
                      <a:r>
                        <a:rPr kumimoji="1" lang="ja-JP" altLang="en-US" sz="1400" dirty="0">
                          <a:solidFill>
                            <a:schemeClr val="tx1"/>
                          </a:solidFill>
                        </a:rPr>
                        <a:t>架台</a:t>
                      </a:r>
                    </a:p>
                  </a:txBody>
                  <a:tcPr/>
                </a:tc>
                <a:tc>
                  <a:txBody>
                    <a:bodyPr/>
                    <a:lstStyle/>
                    <a:p>
                      <a:pPr algn="ctr"/>
                      <a:r>
                        <a:rPr kumimoji="1" lang="en-US" altLang="ja-JP" sz="1400" dirty="0">
                          <a:solidFill>
                            <a:schemeClr val="tx1"/>
                          </a:solidFill>
                        </a:rPr>
                        <a:t>28,000</a:t>
                      </a:r>
                      <a:endParaRPr kumimoji="1" lang="ja-JP" altLang="en-US" sz="1400" dirty="0">
                        <a:solidFill>
                          <a:schemeClr val="tx1"/>
                        </a:solidFill>
                      </a:endParaRPr>
                    </a:p>
                  </a:txBody>
                  <a:tcPr>
                    <a:solidFill>
                      <a:srgbClr val="FFFFCC"/>
                    </a:solidFill>
                  </a:tcPr>
                </a:tc>
                <a:tc>
                  <a:txBody>
                    <a:bodyPr/>
                    <a:lstStyle/>
                    <a:p>
                      <a:pPr algn="ctr"/>
                      <a:endParaRPr kumimoji="1" lang="ja-JP" altLang="en-US" sz="1400" dirty="0">
                        <a:solidFill>
                          <a:schemeClr val="tx1"/>
                        </a:solidFill>
                      </a:endParaRPr>
                    </a:p>
                  </a:txBody>
                  <a:tcPr>
                    <a:solidFill>
                      <a:srgbClr val="FFFFCC"/>
                    </a:solidFill>
                  </a:tcPr>
                </a:tc>
                <a:tc>
                  <a:txBody>
                    <a:bodyPr/>
                    <a:lstStyle/>
                    <a:p>
                      <a:pPr algn="ctr"/>
                      <a:endParaRPr kumimoji="1" lang="ja-JP" altLang="en-US" sz="1400" dirty="0">
                        <a:solidFill>
                          <a:schemeClr val="tx1"/>
                        </a:solidFill>
                      </a:endParaRPr>
                    </a:p>
                  </a:txBody>
                  <a:tcPr>
                    <a:solidFill>
                      <a:srgbClr val="FFFFCC"/>
                    </a:solidFill>
                  </a:tcPr>
                </a:tc>
                <a:extLst>
                  <a:ext uri="{0D108BD9-81ED-4DB2-BD59-A6C34878D82A}">
                    <a16:rowId xmlns:a16="http://schemas.microsoft.com/office/drawing/2014/main" val="3469346602"/>
                  </a:ext>
                </a:extLst>
              </a:tr>
              <a:tr h="223520">
                <a:tc>
                  <a:txBody>
                    <a:bodyPr/>
                    <a:lstStyle/>
                    <a:p>
                      <a:r>
                        <a:rPr kumimoji="1" lang="ja-JP" altLang="en-US" sz="1400" dirty="0">
                          <a:solidFill>
                            <a:schemeClr val="tx1"/>
                          </a:solidFill>
                        </a:rPr>
                        <a:t>その他機器</a:t>
                      </a:r>
                    </a:p>
                  </a:txBody>
                  <a:tcPr/>
                </a:tc>
                <a:tc>
                  <a:txBody>
                    <a:bodyPr/>
                    <a:lstStyle/>
                    <a:p>
                      <a:pPr algn="ctr"/>
                      <a:r>
                        <a:rPr kumimoji="1" lang="en-US" altLang="ja-JP" sz="1400" dirty="0">
                          <a:solidFill>
                            <a:schemeClr val="tx1"/>
                          </a:solidFill>
                        </a:rPr>
                        <a:t>2,000</a:t>
                      </a:r>
                      <a:endParaRPr kumimoji="1" lang="ja-JP" altLang="en-US" sz="1400" dirty="0">
                        <a:solidFill>
                          <a:schemeClr val="tx1"/>
                        </a:solidFill>
                      </a:endParaRPr>
                    </a:p>
                  </a:txBody>
                  <a:tcPr>
                    <a:solidFill>
                      <a:srgbClr val="FFFFCC"/>
                    </a:solidFill>
                  </a:tcPr>
                </a:tc>
                <a:tc>
                  <a:txBody>
                    <a:bodyPr/>
                    <a:lstStyle/>
                    <a:p>
                      <a:pPr algn="ctr"/>
                      <a:endParaRPr kumimoji="1" lang="ja-JP" altLang="en-US" sz="1400" dirty="0">
                        <a:solidFill>
                          <a:schemeClr val="tx1"/>
                        </a:solidFill>
                      </a:endParaRPr>
                    </a:p>
                  </a:txBody>
                  <a:tcPr>
                    <a:solidFill>
                      <a:srgbClr val="FFFFCC"/>
                    </a:solidFill>
                  </a:tcPr>
                </a:tc>
                <a:tc>
                  <a:txBody>
                    <a:bodyPr/>
                    <a:lstStyle/>
                    <a:p>
                      <a:pPr algn="ctr"/>
                      <a:endParaRPr kumimoji="1" lang="ja-JP" altLang="en-US" sz="1400" dirty="0">
                        <a:solidFill>
                          <a:schemeClr val="tx1"/>
                        </a:solidFill>
                      </a:endParaRPr>
                    </a:p>
                  </a:txBody>
                  <a:tcPr>
                    <a:solidFill>
                      <a:srgbClr val="FFFFCC"/>
                    </a:solidFill>
                  </a:tcPr>
                </a:tc>
                <a:extLst>
                  <a:ext uri="{0D108BD9-81ED-4DB2-BD59-A6C34878D82A}">
                    <a16:rowId xmlns:a16="http://schemas.microsoft.com/office/drawing/2014/main" val="1995803481"/>
                  </a:ext>
                </a:extLst>
              </a:tr>
              <a:tr h="167640">
                <a:tc>
                  <a:txBody>
                    <a:bodyPr/>
                    <a:lstStyle/>
                    <a:p>
                      <a:r>
                        <a:rPr kumimoji="1" lang="ja-JP" altLang="en-US" sz="1400" dirty="0">
                          <a:solidFill>
                            <a:schemeClr val="tx1"/>
                          </a:solidFill>
                        </a:rPr>
                        <a:t>工事費</a:t>
                      </a:r>
                    </a:p>
                  </a:txBody>
                  <a:tcPr/>
                </a:tc>
                <a:tc>
                  <a:txBody>
                    <a:bodyPr/>
                    <a:lstStyle/>
                    <a:p>
                      <a:pPr algn="ctr"/>
                      <a:r>
                        <a:rPr kumimoji="1" lang="en-US" altLang="ja-JP" sz="1400" dirty="0">
                          <a:solidFill>
                            <a:schemeClr val="tx1"/>
                          </a:solidFill>
                        </a:rPr>
                        <a:t>84,000</a:t>
                      </a:r>
                      <a:endParaRPr kumimoji="1" lang="ja-JP" altLang="en-US" sz="1400" dirty="0">
                        <a:solidFill>
                          <a:schemeClr val="tx1"/>
                        </a:solidFill>
                      </a:endParaRPr>
                    </a:p>
                  </a:txBody>
                  <a:tcPr>
                    <a:solidFill>
                      <a:srgbClr val="FFFFCC"/>
                    </a:solidFill>
                  </a:tcPr>
                </a:tc>
                <a:tc>
                  <a:txBody>
                    <a:bodyPr/>
                    <a:lstStyle/>
                    <a:p>
                      <a:pPr algn="ctr"/>
                      <a:endParaRPr kumimoji="1" lang="ja-JP" altLang="en-US" sz="1400" dirty="0">
                        <a:solidFill>
                          <a:schemeClr val="tx1"/>
                        </a:solidFill>
                      </a:endParaRPr>
                    </a:p>
                  </a:txBody>
                  <a:tcPr>
                    <a:solidFill>
                      <a:srgbClr val="FFFFCC"/>
                    </a:solidFill>
                  </a:tcPr>
                </a:tc>
                <a:tc>
                  <a:txBody>
                    <a:bodyPr/>
                    <a:lstStyle/>
                    <a:p>
                      <a:pPr algn="ctr"/>
                      <a:endParaRPr kumimoji="1" lang="ja-JP" altLang="en-US" sz="1400" dirty="0">
                        <a:solidFill>
                          <a:schemeClr val="tx1"/>
                        </a:solidFill>
                      </a:endParaRPr>
                    </a:p>
                  </a:txBody>
                  <a:tcPr>
                    <a:solidFill>
                      <a:srgbClr val="FFFFCC"/>
                    </a:solidFill>
                  </a:tcPr>
                </a:tc>
                <a:extLst>
                  <a:ext uri="{0D108BD9-81ED-4DB2-BD59-A6C34878D82A}">
                    <a16:rowId xmlns:a16="http://schemas.microsoft.com/office/drawing/2014/main" val="2336372248"/>
                  </a:ext>
                </a:extLst>
              </a:tr>
              <a:tr h="0">
                <a:tc>
                  <a:txBody>
                    <a:bodyPr/>
                    <a:lstStyle/>
                    <a:p>
                      <a:r>
                        <a:rPr kumimoji="1" lang="ja-JP" altLang="en-US" sz="1400" dirty="0">
                          <a:solidFill>
                            <a:schemeClr val="tx1"/>
                          </a:solidFill>
                        </a:rPr>
                        <a:t>小計</a:t>
                      </a:r>
                    </a:p>
                  </a:txBody>
                  <a:tcPr/>
                </a:tc>
                <a:tc>
                  <a:txBody>
                    <a:bodyPr/>
                    <a:lstStyle/>
                    <a:p>
                      <a:pPr algn="ctr"/>
                      <a:endParaRPr kumimoji="1" lang="ja-JP" altLang="en-US" sz="1400" dirty="0">
                        <a:solidFill>
                          <a:schemeClr val="tx1"/>
                        </a:solidFill>
                      </a:endParaRPr>
                    </a:p>
                  </a:txBody>
                  <a:tcPr>
                    <a:solidFill>
                      <a:srgbClr val="FFFFCC"/>
                    </a:solidFill>
                  </a:tcPr>
                </a:tc>
                <a:tc>
                  <a:txBody>
                    <a:bodyPr/>
                    <a:lstStyle/>
                    <a:p>
                      <a:pPr algn="ctr"/>
                      <a:endParaRPr kumimoji="1" lang="ja-JP" altLang="en-US" sz="1400" dirty="0">
                        <a:solidFill>
                          <a:schemeClr val="tx1"/>
                        </a:solidFill>
                      </a:endParaRPr>
                    </a:p>
                  </a:txBody>
                  <a:tcPr>
                    <a:solidFill>
                      <a:srgbClr val="FFFFCC"/>
                    </a:solidFill>
                  </a:tcPr>
                </a:tc>
                <a:tc>
                  <a:txBody>
                    <a:bodyPr/>
                    <a:lstStyle/>
                    <a:p>
                      <a:pPr algn="ctr"/>
                      <a:endParaRPr kumimoji="1" lang="ja-JP" altLang="en-US" sz="1400" dirty="0">
                        <a:solidFill>
                          <a:schemeClr val="tx1"/>
                        </a:solidFill>
                      </a:endParaRPr>
                    </a:p>
                  </a:txBody>
                  <a:tcPr/>
                </a:tc>
                <a:extLst>
                  <a:ext uri="{0D108BD9-81ED-4DB2-BD59-A6C34878D82A}">
                    <a16:rowId xmlns:a16="http://schemas.microsoft.com/office/drawing/2014/main" val="2279066044"/>
                  </a:ext>
                </a:extLst>
              </a:tr>
            </a:tbl>
          </a:graphicData>
        </a:graphic>
      </p:graphicFrame>
      <p:sp>
        <p:nvSpPr>
          <p:cNvPr id="6" name="テキスト ボックス 5">
            <a:extLst>
              <a:ext uri="{FF2B5EF4-FFF2-40B4-BE49-F238E27FC236}">
                <a16:creationId xmlns:a16="http://schemas.microsoft.com/office/drawing/2014/main" id="{ED0AA4A4-04BB-CDC3-6767-FBAF72D80935}"/>
              </a:ext>
            </a:extLst>
          </p:cNvPr>
          <p:cNvSpPr txBox="1"/>
          <p:nvPr/>
        </p:nvSpPr>
        <p:spPr>
          <a:xfrm>
            <a:off x="683568" y="620688"/>
            <a:ext cx="8064574" cy="338554"/>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a:spAutoFit/>
          </a:bodyPr>
          <a:lstStyle/>
          <a:p>
            <a:pPr eaLnBrk="1" hangingPunct="1">
              <a:defRPr/>
            </a:pPr>
            <a:r>
              <a:rPr lang="ja-JP" altLang="en-US" sz="1600" b="1" dirty="0">
                <a:solidFill>
                  <a:schemeClr val="tx1"/>
                </a:solidFill>
              </a:rPr>
              <a:t>システム単価の内訳（円／</a:t>
            </a:r>
            <a:r>
              <a:rPr lang="en-US" altLang="ja-JP" sz="1600" b="1" dirty="0">
                <a:solidFill>
                  <a:schemeClr val="tx1"/>
                </a:solidFill>
              </a:rPr>
              <a:t>kW</a:t>
            </a:r>
            <a:r>
              <a:rPr lang="ja-JP" altLang="en-US" sz="1600" b="1" dirty="0">
                <a:solidFill>
                  <a:schemeClr val="tx1"/>
                </a:solidFill>
              </a:rPr>
              <a:t>）</a:t>
            </a:r>
            <a:endParaRPr lang="en-US" altLang="ja-JP" sz="1600" b="1" dirty="0">
              <a:solidFill>
                <a:schemeClr val="tx1"/>
              </a:solidFill>
            </a:endParaRPr>
          </a:p>
        </p:txBody>
      </p:sp>
      <p:sp>
        <p:nvSpPr>
          <p:cNvPr id="2" name="テキスト ボックス 1">
            <a:extLst>
              <a:ext uri="{FF2B5EF4-FFF2-40B4-BE49-F238E27FC236}">
                <a16:creationId xmlns:a16="http://schemas.microsoft.com/office/drawing/2014/main" id="{7EA46E88-0498-827F-CBDF-CAC55936C7D9}"/>
              </a:ext>
            </a:extLst>
          </p:cNvPr>
          <p:cNvSpPr txBox="1"/>
          <p:nvPr/>
        </p:nvSpPr>
        <p:spPr>
          <a:xfrm>
            <a:off x="369319" y="4359875"/>
            <a:ext cx="8405362" cy="2175083"/>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a:spAutoFit/>
          </a:bodyPr>
          <a:lstStyle/>
          <a:p>
            <a:pPr marL="90488" indent="-90488" eaLnBrk="1" hangingPunct="1">
              <a:lnSpc>
                <a:spcPts val="2200"/>
              </a:lnSpc>
              <a:spcAft>
                <a:spcPts val="200"/>
              </a:spcAft>
              <a:defRPr/>
            </a:pPr>
            <a:r>
              <a:rPr lang="en-US" altLang="ja-JP" sz="1600" dirty="0">
                <a:solidFill>
                  <a:srgbClr val="3333FF"/>
                </a:solidFill>
              </a:rPr>
              <a:t>【</a:t>
            </a:r>
            <a:r>
              <a:rPr lang="ja-JP" altLang="en-US" sz="1600" dirty="0">
                <a:solidFill>
                  <a:srgbClr val="3333FF"/>
                </a:solidFill>
              </a:rPr>
              <a:t>発電コストに関する注意事項</a:t>
            </a:r>
            <a:r>
              <a:rPr lang="en-US" altLang="ja-JP" sz="1600" dirty="0">
                <a:solidFill>
                  <a:srgbClr val="3333FF"/>
                </a:solidFill>
              </a:rPr>
              <a:t>】</a:t>
            </a:r>
          </a:p>
          <a:p>
            <a:pPr marL="180975" indent="-90488" eaLnBrk="1" hangingPunct="1">
              <a:lnSpc>
                <a:spcPts val="2200"/>
              </a:lnSpc>
              <a:spcAft>
                <a:spcPts val="200"/>
              </a:spcAft>
              <a:defRPr/>
            </a:pPr>
            <a:r>
              <a:rPr lang="ja-JP" altLang="en-US" sz="1600" dirty="0">
                <a:solidFill>
                  <a:srgbClr val="3333FF"/>
                </a:solidFill>
              </a:rPr>
              <a:t>・別添</a:t>
            </a:r>
            <a:r>
              <a:rPr lang="en-US" altLang="ja-JP" sz="1600" dirty="0">
                <a:solidFill>
                  <a:srgbClr val="3333FF"/>
                </a:solidFill>
              </a:rPr>
              <a:t>8</a:t>
            </a:r>
            <a:r>
              <a:rPr lang="ja-JP" altLang="en-US" sz="1600" dirty="0">
                <a:solidFill>
                  <a:srgbClr val="3333FF"/>
                </a:solidFill>
              </a:rPr>
              <a:t>発電コスト試算シートを用いること。</a:t>
            </a:r>
            <a:endParaRPr lang="en-US" altLang="ja-JP" sz="1600" dirty="0">
              <a:solidFill>
                <a:srgbClr val="3333FF"/>
              </a:solidFill>
            </a:endParaRPr>
          </a:p>
          <a:p>
            <a:pPr marL="180975" indent="-90488" eaLnBrk="1" hangingPunct="1">
              <a:lnSpc>
                <a:spcPts val="2200"/>
              </a:lnSpc>
              <a:spcAft>
                <a:spcPts val="200"/>
              </a:spcAft>
              <a:defRPr/>
            </a:pPr>
            <a:r>
              <a:rPr lang="ja-JP" altLang="en-US" sz="1600" dirty="0">
                <a:solidFill>
                  <a:srgbClr val="3333FF"/>
                </a:solidFill>
              </a:rPr>
              <a:t>・色つきの欄をすべて入力すること。</a:t>
            </a:r>
            <a:r>
              <a:rPr lang="ja-JP" altLang="en-US" sz="1600" dirty="0">
                <a:solidFill>
                  <a:srgbClr val="3333FF"/>
                </a:solidFill>
                <a:latin typeface="ＭＳ Ｐゴシック" panose="020B0600070205080204" pitchFamily="50" charset="-128"/>
                <a:ea typeface="ＭＳ Ｐゴシック" panose="020B0600070205080204" pitchFamily="50" charset="-128"/>
              </a:rPr>
              <a:t>記載漏れや不備がある場合には、</a:t>
            </a:r>
            <a:r>
              <a:rPr lang="ja-JP" altLang="en-US" sz="1600" u="sng" dirty="0">
                <a:solidFill>
                  <a:srgbClr val="3333FF"/>
                </a:solidFill>
                <a:latin typeface="ＭＳ Ｐゴシック" panose="020B0600070205080204" pitchFamily="50" charset="-128"/>
                <a:ea typeface="ＭＳ Ｐゴシック" panose="020B0600070205080204" pitchFamily="50" charset="-128"/>
              </a:rPr>
              <a:t>不受理となる事がある。</a:t>
            </a:r>
            <a:endParaRPr lang="en-US" altLang="ja-JP" sz="1600" u="sng" dirty="0">
              <a:solidFill>
                <a:srgbClr val="3333FF"/>
              </a:solidFill>
              <a:latin typeface="ＭＳ Ｐゴシック" panose="020B0600070205080204" pitchFamily="50" charset="-128"/>
              <a:ea typeface="ＭＳ Ｐゴシック" panose="020B0600070205080204" pitchFamily="50" charset="-128"/>
            </a:endParaRPr>
          </a:p>
          <a:p>
            <a:pPr marL="180975" indent="-90488" eaLnBrk="1" hangingPunct="1">
              <a:lnSpc>
                <a:spcPts val="2200"/>
              </a:lnSpc>
              <a:spcAft>
                <a:spcPts val="200"/>
              </a:spcAft>
              <a:defRPr/>
            </a:pPr>
            <a:r>
              <a:rPr lang="ja-JP" altLang="en-US" sz="1600" dirty="0">
                <a:solidFill>
                  <a:srgbClr val="3333FF"/>
                </a:solidFill>
              </a:rPr>
              <a:t>・応募時点の諸元を元に、次世代型タンデム太陽電池量産技術実証事業終了時の諸元設定の考え方・根拠を明記すること。</a:t>
            </a:r>
            <a:endParaRPr lang="en-US" altLang="ja-JP" sz="1600" dirty="0">
              <a:solidFill>
                <a:srgbClr val="3333FF"/>
              </a:solidFill>
            </a:endParaRPr>
          </a:p>
          <a:p>
            <a:pPr marL="180975" indent="-90488" eaLnBrk="1" hangingPunct="1">
              <a:lnSpc>
                <a:spcPts val="2200"/>
              </a:lnSpc>
              <a:spcAft>
                <a:spcPts val="200"/>
              </a:spcAft>
              <a:defRPr/>
            </a:pPr>
            <a:r>
              <a:rPr lang="ja-JP" altLang="en-US" sz="1600" dirty="0">
                <a:solidFill>
                  <a:srgbClr val="3333FF"/>
                </a:solidFill>
              </a:rPr>
              <a:t> 長くなる場合には、欄には概要を記し、詳細は別ページに記載すること。</a:t>
            </a:r>
          </a:p>
          <a:p>
            <a:pPr marL="180975" indent="-90488" eaLnBrk="1" hangingPunct="1">
              <a:lnSpc>
                <a:spcPts val="2200"/>
              </a:lnSpc>
              <a:spcAft>
                <a:spcPts val="200"/>
              </a:spcAft>
              <a:defRPr/>
            </a:pPr>
            <a:r>
              <a:rPr lang="ja-JP" altLang="en-US" sz="1600" dirty="0">
                <a:solidFill>
                  <a:srgbClr val="3333FF"/>
                </a:solidFill>
              </a:rPr>
              <a:t>・図・表・グラフ等を用いて具体的に説明すること。</a:t>
            </a:r>
            <a:endParaRPr lang="en-US" altLang="ja-JP" sz="1600" dirty="0">
              <a:solidFill>
                <a:srgbClr val="3333FF"/>
              </a:solidFill>
            </a:endParaRPr>
          </a:p>
        </p:txBody>
      </p:sp>
      <p:sp>
        <p:nvSpPr>
          <p:cNvPr id="3" name="テキスト ボックス 2">
            <a:extLst>
              <a:ext uri="{FF2B5EF4-FFF2-40B4-BE49-F238E27FC236}">
                <a16:creationId xmlns:a16="http://schemas.microsoft.com/office/drawing/2014/main" id="{2D6F3651-D7A3-FEC7-E151-F52BA36AE903}"/>
              </a:ext>
            </a:extLst>
          </p:cNvPr>
          <p:cNvSpPr txBox="1"/>
          <p:nvPr/>
        </p:nvSpPr>
        <p:spPr>
          <a:xfrm>
            <a:off x="1145618" y="3382578"/>
            <a:ext cx="7056784" cy="954107"/>
          </a:xfrm>
          <a:prstGeom prst="rect">
            <a:avLst/>
          </a:prstGeom>
          <a:noFill/>
        </p:spPr>
        <p:txBody>
          <a:bodyPr wrap="square" rtlCol="0">
            <a:spAutoFit/>
          </a:bodyPr>
          <a:lstStyle/>
          <a:p>
            <a:pPr marL="174625" indent="-174625"/>
            <a:r>
              <a:rPr kumimoji="1" lang="en-US" altLang="ja-JP" sz="1400" dirty="0"/>
              <a:t>※</a:t>
            </a:r>
            <a:r>
              <a:rPr kumimoji="1" lang="ja-JP" altLang="en-US" sz="1400" dirty="0"/>
              <a:t>調達価格等算定委員会「令和</a:t>
            </a:r>
            <a:r>
              <a:rPr kumimoji="1" lang="en-US" altLang="ja-JP" sz="1400" dirty="0"/>
              <a:t>7</a:t>
            </a:r>
            <a:r>
              <a:rPr kumimoji="1" lang="ja-JP" altLang="en-US" sz="1400" dirty="0"/>
              <a:t>年度以降の調達価格等に関する意見」</a:t>
            </a:r>
            <a:r>
              <a:rPr lang="ja-JP" altLang="en-US" sz="1400" dirty="0"/>
              <a:t>住宅用太陽光発電システム</a:t>
            </a:r>
            <a:r>
              <a:rPr kumimoji="1" lang="ja-JP" altLang="en-US" sz="1400" dirty="0"/>
              <a:t>より</a:t>
            </a:r>
            <a:endParaRPr kumimoji="1" lang="en-US" altLang="ja-JP" sz="1400" dirty="0"/>
          </a:p>
          <a:p>
            <a:r>
              <a:rPr kumimoji="1" lang="ja-JP" altLang="en-US" sz="1400" dirty="0"/>
              <a:t>パネル価格の参考値はシリコンでの値である。これを踏まえて、パネル価格・諸元には</a:t>
            </a:r>
            <a:endParaRPr kumimoji="1" lang="en-US" altLang="ja-JP" sz="1400" dirty="0"/>
          </a:p>
          <a:p>
            <a:r>
              <a:rPr kumimoji="1" lang="ja-JP" altLang="en-US" sz="1400" dirty="0"/>
              <a:t>多接合太陽電池を作製するための費用が抜け漏れなく計上されていること</a:t>
            </a:r>
          </a:p>
        </p:txBody>
      </p:sp>
    </p:spTree>
    <p:extLst>
      <p:ext uri="{BB962C8B-B14F-4D97-AF65-F5344CB8AC3E}">
        <p14:creationId xmlns:p14="http://schemas.microsoft.com/office/powerpoint/2010/main" val="2820350450"/>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422</Words>
  <Application>Microsoft Office PowerPoint</Application>
  <PresentationFormat>画面に合わせる (4:3)</PresentationFormat>
  <Paragraphs>77</Paragraphs>
  <Slides>3</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3</vt:i4>
      </vt:variant>
    </vt:vector>
  </HeadingPairs>
  <TitlesOfParts>
    <vt:vector size="8" baseType="lpstr">
      <vt:lpstr>ＭＳ Ｐゴシック</vt:lpstr>
      <vt:lpstr>ＭＳ ゴシック</vt:lpstr>
      <vt:lpstr>Arial</vt:lpstr>
      <vt:lpstr>Calibri</vt:lpstr>
      <vt:lpstr>Office テーマ</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2025-04-25T01:30:08Z</dcterms:created>
  <dcterms:modified xsi:type="dcterms:W3CDTF">2025-10-01T04:45:29Z</dcterms:modified>
</cp:coreProperties>
</file>